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542" r:id="rId2"/>
    <p:sldId id="1320" r:id="rId3"/>
    <p:sldId id="976" r:id="rId4"/>
    <p:sldId id="1312" r:id="rId5"/>
    <p:sldId id="1284" r:id="rId6"/>
    <p:sldId id="1299" r:id="rId7"/>
    <p:sldId id="1283" r:id="rId8"/>
    <p:sldId id="1306" r:id="rId9"/>
    <p:sldId id="1315" r:id="rId10"/>
    <p:sldId id="1316" r:id="rId11"/>
    <p:sldId id="1290" r:id="rId12"/>
    <p:sldId id="1293" r:id="rId13"/>
    <p:sldId id="1314" r:id="rId14"/>
    <p:sldId id="1317" r:id="rId15"/>
    <p:sldId id="1318" r:id="rId16"/>
    <p:sldId id="1294" r:id="rId17"/>
    <p:sldId id="1319" r:id="rId18"/>
    <p:sldId id="1286" r:id="rId19"/>
    <p:sldId id="1209" r:id="rId20"/>
    <p:sldId id="1208" r:id="rId21"/>
    <p:sldId id="1307" r:id="rId22"/>
    <p:sldId id="1310" r:id="rId23"/>
    <p:sldId id="947" r:id="rId24"/>
    <p:sldId id="1313" r:id="rId25"/>
    <p:sldId id="901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těpán" initials="Š" lastIdx="6" clrIdx="0"/>
  <p:cmAuthor id="2" name="Dell" initials="D" lastIdx="5" clrIdx="1"/>
  <p:cmAuthor id="3" name="Ludek Tesar" initials="LT" lastIdx="1" clrIdx="2">
    <p:extLst>
      <p:ext uri="{19B8F6BF-5375-455C-9EA6-DF929625EA0E}">
        <p15:presenceInfo xmlns:p15="http://schemas.microsoft.com/office/powerpoint/2012/main" userId="ad3f3871d22d1d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32D"/>
    <a:srgbClr val="8AC6CD"/>
    <a:srgbClr val="0066CC"/>
    <a:srgbClr val="084F7F"/>
    <a:srgbClr val="00B050"/>
    <a:srgbClr val="3399FF"/>
    <a:srgbClr val="FFC000"/>
    <a:srgbClr val="068DD0"/>
    <a:srgbClr val="F9C83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1" autoAdjust="0"/>
    <p:restoredTop sz="94660"/>
  </p:normalViewPr>
  <p:slideViewPr>
    <p:cSldViewPr>
      <p:cViewPr varScale="1">
        <p:scale>
          <a:sx n="153" d="100"/>
          <a:sy n="153" d="100"/>
        </p:scale>
        <p:origin x="162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B68C5-88BE-464F-9C5A-639A9833A5B4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5DDEF97-2874-449B-9652-7B4F6789C274}">
      <dgm:prSet phldrT="[Text]" custT="1"/>
      <dgm:spPr>
        <a:solidFill>
          <a:srgbClr val="BAF32D"/>
        </a:solidFill>
      </dgm:spPr>
      <dgm:t>
        <a:bodyPr/>
        <a:lstStyle/>
        <a:p>
          <a:r>
            <a:rPr lang="cs-CZ" sz="2000" b="1" dirty="0">
              <a:effectLst/>
            </a:rPr>
            <a:t>Investiční úvěrový rámec</a:t>
          </a:r>
        </a:p>
      </dgm:t>
    </dgm:pt>
    <dgm:pt modelId="{2ACC54B0-C2B2-4E2B-9687-F9BAA568044F}" type="parTrans" cxnId="{F6E22A87-6C42-4D40-B109-222B2B9EF848}">
      <dgm:prSet/>
      <dgm:spPr/>
      <dgm:t>
        <a:bodyPr/>
        <a:lstStyle/>
        <a:p>
          <a:endParaRPr lang="cs-CZ" sz="2000" b="0"/>
        </a:p>
      </dgm:t>
    </dgm:pt>
    <dgm:pt modelId="{C9DCFF32-9A0E-459E-A651-BB4EB461207D}" type="sibTrans" cxnId="{F6E22A87-6C42-4D40-B109-222B2B9EF848}">
      <dgm:prSet custT="1"/>
      <dgm:spPr/>
      <dgm:t>
        <a:bodyPr/>
        <a:lstStyle/>
        <a:p>
          <a:endParaRPr lang="cs-CZ" sz="2000" b="0"/>
        </a:p>
      </dgm:t>
    </dgm:pt>
    <dgm:pt modelId="{0AF618DB-E5D8-40EC-BB68-6112148B0836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dirty="0"/>
            <a:t>Zadávací dokumentace</a:t>
          </a:r>
        </a:p>
      </dgm:t>
    </dgm:pt>
    <dgm:pt modelId="{AC8180B6-1611-48E6-AC2B-146D4E82396D}" type="parTrans" cxnId="{308F61E8-F814-47D7-A9E7-B978D9674B60}">
      <dgm:prSet/>
      <dgm:spPr/>
      <dgm:t>
        <a:bodyPr/>
        <a:lstStyle/>
        <a:p>
          <a:endParaRPr lang="cs-CZ" sz="2000" b="0"/>
        </a:p>
      </dgm:t>
    </dgm:pt>
    <dgm:pt modelId="{501442F8-FF6E-4038-B3A9-65048D61D3AD}" type="sibTrans" cxnId="{308F61E8-F814-47D7-A9E7-B978D9674B60}">
      <dgm:prSet/>
      <dgm:spPr/>
      <dgm:t>
        <a:bodyPr/>
        <a:lstStyle/>
        <a:p>
          <a:endParaRPr lang="cs-CZ" sz="2000" b="0"/>
        </a:p>
      </dgm:t>
    </dgm:pt>
    <dgm:pt modelId="{94886A34-E4C9-4C2D-B15B-A31E4BA2A494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000" b="1" dirty="0">
              <a:effectLst/>
            </a:rPr>
            <a:t>Střednědobý výhled rozpočtu s analýzou financí a ratingem</a:t>
          </a:r>
        </a:p>
      </dgm:t>
    </dgm:pt>
    <dgm:pt modelId="{DDA46F4A-2FF9-45AC-9424-9EC4C40D3A68}" type="parTrans" cxnId="{28423DB5-5834-45DB-8130-1C16C54AA0D9}">
      <dgm:prSet/>
      <dgm:spPr/>
      <dgm:t>
        <a:bodyPr/>
        <a:lstStyle/>
        <a:p>
          <a:endParaRPr lang="cs-CZ" sz="2000" b="0"/>
        </a:p>
      </dgm:t>
    </dgm:pt>
    <dgm:pt modelId="{DB45A671-AF78-4994-B2B7-A8D605BB94DA}" type="sibTrans" cxnId="{28423DB5-5834-45DB-8130-1C16C54AA0D9}">
      <dgm:prSet custT="1"/>
      <dgm:spPr/>
      <dgm:t>
        <a:bodyPr/>
        <a:lstStyle/>
        <a:p>
          <a:endParaRPr lang="cs-CZ" sz="2000" b="0"/>
        </a:p>
      </dgm:t>
    </dgm:pt>
    <dgm:pt modelId="{8934B75B-5375-4B05-9E06-84496EE54083}">
      <dgm:prSet phldrT="[Text]" custT="1"/>
      <dgm:spPr/>
      <dgm:t>
        <a:bodyPr/>
        <a:lstStyle/>
        <a:p>
          <a:r>
            <a:rPr lang="cs-CZ" sz="2000" b="0" dirty="0"/>
            <a:t>Podrobná analýza financí</a:t>
          </a:r>
        </a:p>
      </dgm:t>
    </dgm:pt>
    <dgm:pt modelId="{4BF70E31-371B-41F8-85B3-12CF3952215E}" type="parTrans" cxnId="{A50E7D4C-5729-4C7E-B029-D5EE8410484D}">
      <dgm:prSet/>
      <dgm:spPr/>
      <dgm:t>
        <a:bodyPr/>
        <a:lstStyle/>
        <a:p>
          <a:endParaRPr lang="cs-CZ" sz="2000" b="0"/>
        </a:p>
      </dgm:t>
    </dgm:pt>
    <dgm:pt modelId="{5162506D-5B96-4467-A372-10FDBAB7FBBA}" type="sibTrans" cxnId="{A50E7D4C-5729-4C7E-B029-D5EE8410484D}">
      <dgm:prSet/>
      <dgm:spPr/>
      <dgm:t>
        <a:bodyPr/>
        <a:lstStyle/>
        <a:p>
          <a:endParaRPr lang="cs-CZ" sz="2000" b="0"/>
        </a:p>
      </dgm:t>
    </dgm:pt>
    <dgm:pt modelId="{B81A24F2-C2FC-4FB2-8659-C9A057BEC7CA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2000" b="1" dirty="0">
              <a:effectLst/>
            </a:rPr>
            <a:t>Strategický plán</a:t>
          </a:r>
          <a:r>
            <a:rPr lang="cs-CZ" sz="2000" b="0" dirty="0">
              <a:effectLst/>
            </a:rPr>
            <a:t>                       </a:t>
          </a:r>
          <a:r>
            <a:rPr lang="cs-CZ" sz="2000" b="1" dirty="0">
              <a:effectLst/>
            </a:rPr>
            <a:t>s akčním plánem</a:t>
          </a:r>
        </a:p>
      </dgm:t>
    </dgm:pt>
    <dgm:pt modelId="{53CB492F-035B-48AE-A654-F7A8CAAFD3CD}" type="parTrans" cxnId="{3C156A1A-B9BC-4BDD-9B71-E5538A008D62}">
      <dgm:prSet/>
      <dgm:spPr/>
      <dgm:t>
        <a:bodyPr/>
        <a:lstStyle/>
        <a:p>
          <a:endParaRPr lang="cs-CZ" sz="2000" b="0"/>
        </a:p>
      </dgm:t>
    </dgm:pt>
    <dgm:pt modelId="{6D770FA8-E726-45D9-AB41-64D92407AF23}" type="sibTrans" cxnId="{3C156A1A-B9BC-4BDD-9B71-E5538A008D62}">
      <dgm:prSet custT="1"/>
      <dgm:spPr/>
      <dgm:t>
        <a:bodyPr/>
        <a:lstStyle/>
        <a:p>
          <a:endParaRPr lang="cs-CZ" sz="2000" b="0"/>
        </a:p>
      </dgm:t>
    </dgm:pt>
    <dgm:pt modelId="{3FBECF20-181D-4124-ABB1-721773F95972}">
      <dgm:prSet phldrT="[Text]" custT="1"/>
      <dgm:spPr/>
      <dgm:t>
        <a:bodyPr/>
        <a:lstStyle/>
        <a:p>
          <a:r>
            <a:rPr lang="cs-CZ" sz="2000" b="0" dirty="0"/>
            <a:t>Propojeno                          s finančními možnostmi obce</a:t>
          </a:r>
        </a:p>
      </dgm:t>
    </dgm:pt>
    <dgm:pt modelId="{72643201-6AB7-40AF-B506-F51AC319CCC7}" type="parTrans" cxnId="{DCA26FAC-B012-4798-856C-D2253AB93966}">
      <dgm:prSet/>
      <dgm:spPr/>
      <dgm:t>
        <a:bodyPr/>
        <a:lstStyle/>
        <a:p>
          <a:endParaRPr lang="cs-CZ" sz="2000" b="0"/>
        </a:p>
      </dgm:t>
    </dgm:pt>
    <dgm:pt modelId="{CB900148-5FFF-492A-BEA3-608E6313F6E0}" type="sibTrans" cxnId="{DCA26FAC-B012-4798-856C-D2253AB93966}">
      <dgm:prSet/>
      <dgm:spPr/>
      <dgm:t>
        <a:bodyPr/>
        <a:lstStyle/>
        <a:p>
          <a:endParaRPr lang="cs-CZ" sz="2000" b="0"/>
        </a:p>
      </dgm:t>
    </dgm:pt>
    <dgm:pt modelId="{E29B520E-793D-429F-A805-9488FCB9E697}">
      <dgm:prSet phldrT="[Text]" custT="1"/>
      <dgm:spPr/>
      <dgm:t>
        <a:bodyPr/>
        <a:lstStyle/>
        <a:p>
          <a:r>
            <a:rPr lang="cs-CZ" sz="2000" b="0" dirty="0"/>
            <a:t>Vyšší šance na dotace</a:t>
          </a:r>
        </a:p>
      </dgm:t>
    </dgm:pt>
    <dgm:pt modelId="{E9B3028C-6595-4982-8DE3-2A4053A6390B}" type="parTrans" cxnId="{1BA3ABA9-4F2E-4FFF-BFD5-7C87C5D9EC0A}">
      <dgm:prSet/>
      <dgm:spPr/>
      <dgm:t>
        <a:bodyPr/>
        <a:lstStyle/>
        <a:p>
          <a:endParaRPr lang="cs-CZ" sz="2000" b="0"/>
        </a:p>
      </dgm:t>
    </dgm:pt>
    <dgm:pt modelId="{5CE8D0F9-94F7-4FA6-8CA9-2E3D4FFCF434}" type="sibTrans" cxnId="{1BA3ABA9-4F2E-4FFF-BFD5-7C87C5D9EC0A}">
      <dgm:prSet/>
      <dgm:spPr/>
      <dgm:t>
        <a:bodyPr/>
        <a:lstStyle/>
        <a:p>
          <a:endParaRPr lang="cs-CZ" sz="2000" b="0"/>
        </a:p>
      </dgm:t>
    </dgm:pt>
    <dgm:pt modelId="{0608BBFE-920E-406E-B0DF-EA2D1A63CA86}">
      <dgm:prSet phldrT="[Text]" custT="1"/>
      <dgm:spPr/>
      <dgm:t>
        <a:bodyPr/>
        <a:lstStyle/>
        <a:p>
          <a:r>
            <a:rPr lang="cs-CZ" sz="2000" b="0" dirty="0"/>
            <a:t>Strop bezpečného zadlužení</a:t>
          </a:r>
        </a:p>
      </dgm:t>
    </dgm:pt>
    <dgm:pt modelId="{B1C9B274-814C-4789-8E36-268E5764E258}" type="parTrans" cxnId="{77AA0B90-EAFB-4456-AF90-F4D9D0A79B62}">
      <dgm:prSet/>
      <dgm:spPr/>
      <dgm:t>
        <a:bodyPr/>
        <a:lstStyle/>
        <a:p>
          <a:endParaRPr lang="cs-CZ" sz="2000" b="0"/>
        </a:p>
      </dgm:t>
    </dgm:pt>
    <dgm:pt modelId="{DFB1603A-DDD7-4C1E-81E1-95FC8E5EEEAF}" type="sibTrans" cxnId="{77AA0B90-EAFB-4456-AF90-F4D9D0A79B62}">
      <dgm:prSet/>
      <dgm:spPr/>
      <dgm:t>
        <a:bodyPr/>
        <a:lstStyle/>
        <a:p>
          <a:endParaRPr lang="cs-CZ" sz="2000" b="0"/>
        </a:p>
      </dgm:t>
    </dgm:pt>
    <dgm:pt modelId="{8F61293B-42A8-40E6-9888-37666C4C5F98}">
      <dgm:prSet phldrT="[Text]" custT="1"/>
      <dgm:spPr/>
      <dgm:t>
        <a:bodyPr/>
        <a:lstStyle/>
        <a:p>
          <a:r>
            <a:rPr lang="cs-CZ" sz="2000" b="0" kern="1200" dirty="0"/>
            <a:t>Výhled </a:t>
          </a:r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finančních možností obce </a:t>
          </a:r>
        </a:p>
        <a:p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na 5 let</a:t>
          </a:r>
        </a:p>
      </dgm:t>
    </dgm:pt>
    <dgm:pt modelId="{95D29266-8549-4423-AAD6-6066FB13751D}" type="parTrans" cxnId="{021C59A1-839D-4FC9-AEEC-CFFE3D0E9046}">
      <dgm:prSet/>
      <dgm:spPr/>
      <dgm:t>
        <a:bodyPr/>
        <a:lstStyle/>
        <a:p>
          <a:endParaRPr lang="cs-CZ" sz="2000" b="0"/>
        </a:p>
      </dgm:t>
    </dgm:pt>
    <dgm:pt modelId="{DF69856E-30F6-4AC5-BD8C-479C6E7A9517}" type="sibTrans" cxnId="{021C59A1-839D-4FC9-AEEC-CFFE3D0E9046}">
      <dgm:prSet/>
      <dgm:spPr/>
      <dgm:t>
        <a:bodyPr/>
        <a:lstStyle/>
        <a:p>
          <a:endParaRPr lang="cs-CZ" sz="2000" b="0"/>
        </a:p>
      </dgm:t>
    </dgm:pt>
    <dgm:pt modelId="{B92F1241-A63B-433C-9E78-1C7D4530B599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dirty="0"/>
            <a:t>Optimálně nastavené parametry</a:t>
          </a:r>
        </a:p>
      </dgm:t>
    </dgm:pt>
    <dgm:pt modelId="{D32C2C1F-7D98-44FD-8F5A-1089EEA5AB4A}" type="parTrans" cxnId="{A45E04BC-B803-4187-9331-4AA3F2046EE3}">
      <dgm:prSet/>
      <dgm:spPr/>
      <dgm:t>
        <a:bodyPr/>
        <a:lstStyle/>
        <a:p>
          <a:endParaRPr lang="cs-CZ" sz="2000" b="0"/>
        </a:p>
      </dgm:t>
    </dgm:pt>
    <dgm:pt modelId="{8A63E0B1-2BD0-48B5-9D70-8956D074AFF6}" type="sibTrans" cxnId="{A45E04BC-B803-4187-9331-4AA3F2046EE3}">
      <dgm:prSet/>
      <dgm:spPr/>
      <dgm:t>
        <a:bodyPr/>
        <a:lstStyle/>
        <a:p>
          <a:endParaRPr lang="cs-CZ" sz="2000" b="0"/>
        </a:p>
      </dgm:t>
    </dgm:pt>
    <dgm:pt modelId="{85320270-FE25-4A19-ADAC-00FB1DD9960F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/>
            <a:t>Důvodová </a:t>
          </a:r>
          <a:r>
            <a:rPr lang="cs-CZ" sz="2000" b="0" dirty="0"/>
            <a:t>zpráva do zastupitelstva</a:t>
          </a:r>
        </a:p>
      </dgm:t>
    </dgm:pt>
    <dgm:pt modelId="{7387F059-7A67-4FEC-B82A-F115B6FC544F}" type="parTrans" cxnId="{895CEF4D-547E-464A-994C-4D87863025B5}">
      <dgm:prSet/>
      <dgm:spPr/>
      <dgm:t>
        <a:bodyPr/>
        <a:lstStyle/>
        <a:p>
          <a:endParaRPr lang="cs-CZ" sz="2000" b="0"/>
        </a:p>
      </dgm:t>
    </dgm:pt>
    <dgm:pt modelId="{29D05A56-A2DE-4860-9FC5-E6922730DB25}" type="sibTrans" cxnId="{895CEF4D-547E-464A-994C-4D87863025B5}">
      <dgm:prSet/>
      <dgm:spPr/>
      <dgm:t>
        <a:bodyPr/>
        <a:lstStyle/>
        <a:p>
          <a:endParaRPr lang="cs-CZ" sz="2000" b="0"/>
        </a:p>
      </dgm:t>
    </dgm:pt>
    <dgm:pt modelId="{CCC74457-7AC7-49D5-8056-58112FBCB47F}">
      <dgm:prSet phldrT="[Text]" custT="1"/>
      <dgm:spPr/>
      <dgm:t>
        <a:bodyPr/>
        <a:lstStyle/>
        <a:p>
          <a:r>
            <a:rPr lang="cs-CZ" sz="2000" b="0" dirty="0"/>
            <a:t>Akční plán                          na 5 let</a:t>
          </a:r>
        </a:p>
      </dgm:t>
    </dgm:pt>
    <dgm:pt modelId="{5243DAA4-BCF2-4989-A2FB-93B2A01C38FA}" type="parTrans" cxnId="{F82A824C-E933-4B1F-9096-D7FF6B406225}">
      <dgm:prSet/>
      <dgm:spPr/>
      <dgm:t>
        <a:bodyPr/>
        <a:lstStyle/>
        <a:p>
          <a:endParaRPr lang="cs-CZ" sz="2000"/>
        </a:p>
      </dgm:t>
    </dgm:pt>
    <dgm:pt modelId="{3DA1FC70-EA60-4290-894E-3D6D2EA70EDD}" type="sibTrans" cxnId="{F82A824C-E933-4B1F-9096-D7FF6B406225}">
      <dgm:prSet/>
      <dgm:spPr/>
      <dgm:t>
        <a:bodyPr/>
        <a:lstStyle/>
        <a:p>
          <a:endParaRPr lang="cs-CZ" sz="2000"/>
        </a:p>
      </dgm:t>
    </dgm:pt>
    <dgm:pt modelId="{E97DA1EF-CAEC-4C05-8B7F-EF8BDC0EAA79}" type="pres">
      <dgm:prSet presAssocID="{192B68C5-88BE-464F-9C5A-639A9833A5B4}" presName="theList" presStyleCnt="0">
        <dgm:presLayoutVars>
          <dgm:dir/>
          <dgm:animLvl val="lvl"/>
          <dgm:resizeHandles val="exact"/>
        </dgm:presLayoutVars>
      </dgm:prSet>
      <dgm:spPr/>
    </dgm:pt>
    <dgm:pt modelId="{5AE0D1BF-9FEE-4C19-A44C-E3AC23E70929}" type="pres">
      <dgm:prSet presAssocID="{05DDEF97-2874-449B-9652-7B4F6789C274}" presName="compNode" presStyleCnt="0"/>
      <dgm:spPr/>
    </dgm:pt>
    <dgm:pt modelId="{EA9FE157-9D1B-472D-9750-2FEB130B99B3}" type="pres">
      <dgm:prSet presAssocID="{05DDEF97-2874-449B-9652-7B4F6789C274}" presName="aNode" presStyleLbl="bgShp" presStyleIdx="0" presStyleCnt="3"/>
      <dgm:spPr/>
    </dgm:pt>
    <dgm:pt modelId="{E19C8215-461A-47DD-B24E-381BB17F0D97}" type="pres">
      <dgm:prSet presAssocID="{05DDEF97-2874-449B-9652-7B4F6789C274}" presName="textNode" presStyleLbl="bgShp" presStyleIdx="0" presStyleCnt="3"/>
      <dgm:spPr/>
    </dgm:pt>
    <dgm:pt modelId="{F6F748C3-AEE8-4CAE-92DE-BCA311682C56}" type="pres">
      <dgm:prSet presAssocID="{05DDEF97-2874-449B-9652-7B4F6789C274}" presName="compChildNode" presStyleCnt="0"/>
      <dgm:spPr/>
    </dgm:pt>
    <dgm:pt modelId="{CFDF69C5-F01E-4E2C-B874-499C7D8BDAD9}" type="pres">
      <dgm:prSet presAssocID="{05DDEF97-2874-449B-9652-7B4F6789C274}" presName="theInnerList" presStyleCnt="0"/>
      <dgm:spPr/>
    </dgm:pt>
    <dgm:pt modelId="{88159BC4-2ABA-4395-8761-822828283E38}" type="pres">
      <dgm:prSet presAssocID="{0AF618DB-E5D8-40EC-BB68-6112148B0836}" presName="childNode" presStyleLbl="node1" presStyleIdx="0" presStyleCnt="9">
        <dgm:presLayoutVars>
          <dgm:bulletEnabled val="1"/>
        </dgm:presLayoutVars>
      </dgm:prSet>
      <dgm:spPr/>
    </dgm:pt>
    <dgm:pt modelId="{A2C58C24-B8FA-4D5F-905F-D2423DFB2F32}" type="pres">
      <dgm:prSet presAssocID="{0AF618DB-E5D8-40EC-BB68-6112148B0836}" presName="aSpace2" presStyleCnt="0"/>
      <dgm:spPr/>
    </dgm:pt>
    <dgm:pt modelId="{F03FA0BE-F2C8-4F57-9B9C-AD89EDC26FC3}" type="pres">
      <dgm:prSet presAssocID="{B92F1241-A63B-433C-9E78-1C7D4530B599}" presName="childNode" presStyleLbl="node1" presStyleIdx="1" presStyleCnt="9">
        <dgm:presLayoutVars>
          <dgm:bulletEnabled val="1"/>
        </dgm:presLayoutVars>
      </dgm:prSet>
      <dgm:spPr/>
    </dgm:pt>
    <dgm:pt modelId="{31EC3BF1-B2AD-4D8E-A838-07EC81A27F5C}" type="pres">
      <dgm:prSet presAssocID="{B92F1241-A63B-433C-9E78-1C7D4530B599}" presName="aSpace2" presStyleCnt="0"/>
      <dgm:spPr/>
    </dgm:pt>
    <dgm:pt modelId="{519A7819-0AD1-4DFB-B50D-4B0E2434416B}" type="pres">
      <dgm:prSet presAssocID="{85320270-FE25-4A19-ADAC-00FB1DD9960F}" presName="childNode" presStyleLbl="node1" presStyleIdx="2" presStyleCnt="9">
        <dgm:presLayoutVars>
          <dgm:bulletEnabled val="1"/>
        </dgm:presLayoutVars>
      </dgm:prSet>
      <dgm:spPr/>
    </dgm:pt>
    <dgm:pt modelId="{A21509D3-A0F0-4986-B96F-00BD4A171DDA}" type="pres">
      <dgm:prSet presAssocID="{05DDEF97-2874-449B-9652-7B4F6789C274}" presName="aSpace" presStyleCnt="0"/>
      <dgm:spPr/>
    </dgm:pt>
    <dgm:pt modelId="{11B363E6-F635-4AA7-A952-854A6DA5F754}" type="pres">
      <dgm:prSet presAssocID="{94886A34-E4C9-4C2D-B15B-A31E4BA2A494}" presName="compNode" presStyleCnt="0"/>
      <dgm:spPr/>
    </dgm:pt>
    <dgm:pt modelId="{BE04653B-CC1A-46EE-9CAA-58758A39BFA4}" type="pres">
      <dgm:prSet presAssocID="{94886A34-E4C9-4C2D-B15B-A31E4BA2A494}" presName="aNode" presStyleLbl="bgShp" presStyleIdx="1" presStyleCnt="3" custLinFactNeighborX="0"/>
      <dgm:spPr/>
    </dgm:pt>
    <dgm:pt modelId="{2DC465F4-7B3B-44D7-B4E6-862AB8D9B9FF}" type="pres">
      <dgm:prSet presAssocID="{94886A34-E4C9-4C2D-B15B-A31E4BA2A494}" presName="textNode" presStyleLbl="bgShp" presStyleIdx="1" presStyleCnt="3"/>
      <dgm:spPr/>
    </dgm:pt>
    <dgm:pt modelId="{BA19DEB4-39C2-4269-ADF7-14594E254E35}" type="pres">
      <dgm:prSet presAssocID="{94886A34-E4C9-4C2D-B15B-A31E4BA2A494}" presName="compChildNode" presStyleCnt="0"/>
      <dgm:spPr/>
    </dgm:pt>
    <dgm:pt modelId="{11F1C0D3-F949-4DE7-843D-D5A2235AC574}" type="pres">
      <dgm:prSet presAssocID="{94886A34-E4C9-4C2D-B15B-A31E4BA2A494}" presName="theInnerList" presStyleCnt="0"/>
      <dgm:spPr/>
    </dgm:pt>
    <dgm:pt modelId="{DBFF47D4-EF6A-40D0-9359-F51C64DFBA6E}" type="pres">
      <dgm:prSet presAssocID="{8934B75B-5375-4B05-9E06-84496EE54083}" presName="childNode" presStyleLbl="node1" presStyleIdx="3" presStyleCnt="9">
        <dgm:presLayoutVars>
          <dgm:bulletEnabled val="1"/>
        </dgm:presLayoutVars>
      </dgm:prSet>
      <dgm:spPr/>
    </dgm:pt>
    <dgm:pt modelId="{DD94FE37-05F3-499B-93DD-9436D35A397A}" type="pres">
      <dgm:prSet presAssocID="{8934B75B-5375-4B05-9E06-84496EE54083}" presName="aSpace2" presStyleCnt="0"/>
      <dgm:spPr/>
    </dgm:pt>
    <dgm:pt modelId="{6253CD35-96AB-43AC-B749-6BAF605DB4C2}" type="pres">
      <dgm:prSet presAssocID="{0608BBFE-920E-406E-B0DF-EA2D1A63CA86}" presName="childNode" presStyleLbl="node1" presStyleIdx="4" presStyleCnt="9">
        <dgm:presLayoutVars>
          <dgm:bulletEnabled val="1"/>
        </dgm:presLayoutVars>
      </dgm:prSet>
      <dgm:spPr/>
    </dgm:pt>
    <dgm:pt modelId="{7C9CA29B-B89D-4A98-860D-7FB4BA2A8027}" type="pres">
      <dgm:prSet presAssocID="{0608BBFE-920E-406E-B0DF-EA2D1A63CA86}" presName="aSpace2" presStyleCnt="0"/>
      <dgm:spPr/>
    </dgm:pt>
    <dgm:pt modelId="{4EB8F6F3-C14E-4D2D-94E4-E80B4F2B9368}" type="pres">
      <dgm:prSet presAssocID="{8F61293B-42A8-40E6-9888-37666C4C5F98}" presName="childNode" presStyleLbl="node1" presStyleIdx="5" presStyleCnt="9">
        <dgm:presLayoutVars>
          <dgm:bulletEnabled val="1"/>
        </dgm:presLayoutVars>
      </dgm:prSet>
      <dgm:spPr/>
    </dgm:pt>
    <dgm:pt modelId="{CA5FC782-072C-49F9-A68D-47A215B200C5}" type="pres">
      <dgm:prSet presAssocID="{94886A34-E4C9-4C2D-B15B-A31E4BA2A494}" presName="aSpace" presStyleCnt="0"/>
      <dgm:spPr/>
    </dgm:pt>
    <dgm:pt modelId="{A77385E0-6E67-45F4-9564-338991B702B1}" type="pres">
      <dgm:prSet presAssocID="{B81A24F2-C2FC-4FB2-8659-C9A057BEC7CA}" presName="compNode" presStyleCnt="0"/>
      <dgm:spPr/>
    </dgm:pt>
    <dgm:pt modelId="{3B16469E-96E8-4D51-BB51-6723A6DAA608}" type="pres">
      <dgm:prSet presAssocID="{B81A24F2-C2FC-4FB2-8659-C9A057BEC7CA}" presName="aNode" presStyleLbl="bgShp" presStyleIdx="2" presStyleCnt="3"/>
      <dgm:spPr/>
    </dgm:pt>
    <dgm:pt modelId="{3EDE9F71-15A8-4703-8AF0-358A9A0CD1C1}" type="pres">
      <dgm:prSet presAssocID="{B81A24F2-C2FC-4FB2-8659-C9A057BEC7CA}" presName="textNode" presStyleLbl="bgShp" presStyleIdx="2" presStyleCnt="3"/>
      <dgm:spPr/>
    </dgm:pt>
    <dgm:pt modelId="{2C7AD819-762C-4014-9448-FAA667E003E0}" type="pres">
      <dgm:prSet presAssocID="{B81A24F2-C2FC-4FB2-8659-C9A057BEC7CA}" presName="compChildNode" presStyleCnt="0"/>
      <dgm:spPr/>
    </dgm:pt>
    <dgm:pt modelId="{D94E8544-EEBC-4BBC-A47D-DEC702270F45}" type="pres">
      <dgm:prSet presAssocID="{B81A24F2-C2FC-4FB2-8659-C9A057BEC7CA}" presName="theInnerList" presStyleCnt="0"/>
      <dgm:spPr/>
    </dgm:pt>
    <dgm:pt modelId="{A92F4E2F-2841-4307-8C9A-84CDC9A094BE}" type="pres">
      <dgm:prSet presAssocID="{3FBECF20-181D-4124-ABB1-721773F95972}" presName="childNode" presStyleLbl="node1" presStyleIdx="6" presStyleCnt="9">
        <dgm:presLayoutVars>
          <dgm:bulletEnabled val="1"/>
        </dgm:presLayoutVars>
      </dgm:prSet>
      <dgm:spPr/>
    </dgm:pt>
    <dgm:pt modelId="{BC3CB98F-F00D-4402-9957-B7564FB37F15}" type="pres">
      <dgm:prSet presAssocID="{3FBECF20-181D-4124-ABB1-721773F95972}" presName="aSpace2" presStyleCnt="0"/>
      <dgm:spPr/>
    </dgm:pt>
    <dgm:pt modelId="{FA07E2DB-EFC2-46E3-A74F-915C16672EC7}" type="pres">
      <dgm:prSet presAssocID="{E29B520E-793D-429F-A805-9488FCB9E697}" presName="childNode" presStyleLbl="node1" presStyleIdx="7" presStyleCnt="9">
        <dgm:presLayoutVars>
          <dgm:bulletEnabled val="1"/>
        </dgm:presLayoutVars>
      </dgm:prSet>
      <dgm:spPr/>
    </dgm:pt>
    <dgm:pt modelId="{E80B6189-C5B2-4A3A-8DFF-A534F30F6E5B}" type="pres">
      <dgm:prSet presAssocID="{E29B520E-793D-429F-A805-9488FCB9E697}" presName="aSpace2" presStyleCnt="0"/>
      <dgm:spPr/>
    </dgm:pt>
    <dgm:pt modelId="{15876BD8-8625-438B-87F4-47A167BF3612}" type="pres">
      <dgm:prSet presAssocID="{CCC74457-7AC7-49D5-8056-58112FBCB47F}" presName="childNode" presStyleLbl="node1" presStyleIdx="8" presStyleCnt="9" custLinFactNeighborX="-165" custLinFactNeighborY="-3025">
        <dgm:presLayoutVars>
          <dgm:bulletEnabled val="1"/>
        </dgm:presLayoutVars>
      </dgm:prSet>
      <dgm:spPr/>
    </dgm:pt>
  </dgm:ptLst>
  <dgm:cxnLst>
    <dgm:cxn modelId="{6FFF3E0D-5094-4C86-8613-B221268FB536}" type="presOf" srcId="{0608BBFE-920E-406E-B0DF-EA2D1A63CA86}" destId="{6253CD35-96AB-43AC-B749-6BAF605DB4C2}" srcOrd="0" destOrd="0" presId="urn:microsoft.com/office/officeart/2005/8/layout/lProcess2"/>
    <dgm:cxn modelId="{3C156A1A-B9BC-4BDD-9B71-E5538A008D62}" srcId="{192B68C5-88BE-464F-9C5A-639A9833A5B4}" destId="{B81A24F2-C2FC-4FB2-8659-C9A057BEC7CA}" srcOrd="2" destOrd="0" parTransId="{53CB492F-035B-48AE-A654-F7A8CAAFD3CD}" sibTransId="{6D770FA8-E726-45D9-AB41-64D92407AF23}"/>
    <dgm:cxn modelId="{5F58D11B-42D4-432D-B8A3-6F3E33F1333C}" type="presOf" srcId="{8934B75B-5375-4B05-9E06-84496EE54083}" destId="{DBFF47D4-EF6A-40D0-9359-F51C64DFBA6E}" srcOrd="0" destOrd="0" presId="urn:microsoft.com/office/officeart/2005/8/layout/lProcess2"/>
    <dgm:cxn modelId="{1219DD26-07ED-4BAB-83DE-B8F984497710}" type="presOf" srcId="{B92F1241-A63B-433C-9E78-1C7D4530B599}" destId="{F03FA0BE-F2C8-4F57-9B9C-AD89EDC26FC3}" srcOrd="0" destOrd="0" presId="urn:microsoft.com/office/officeart/2005/8/layout/lProcess2"/>
    <dgm:cxn modelId="{9E639C2B-3EBE-4487-99B2-6BCF03E1BBCE}" type="presOf" srcId="{E29B520E-793D-429F-A805-9488FCB9E697}" destId="{FA07E2DB-EFC2-46E3-A74F-915C16672EC7}" srcOrd="0" destOrd="0" presId="urn:microsoft.com/office/officeart/2005/8/layout/lProcess2"/>
    <dgm:cxn modelId="{5BF05F3C-4F45-4B4A-A95B-6EE886CF439E}" type="presOf" srcId="{192B68C5-88BE-464F-9C5A-639A9833A5B4}" destId="{E97DA1EF-CAEC-4C05-8B7F-EF8BDC0EAA79}" srcOrd="0" destOrd="0" presId="urn:microsoft.com/office/officeart/2005/8/layout/lProcess2"/>
    <dgm:cxn modelId="{F01D893F-3AB0-4EDD-B238-AEE588DF3012}" type="presOf" srcId="{CCC74457-7AC7-49D5-8056-58112FBCB47F}" destId="{15876BD8-8625-438B-87F4-47A167BF3612}" srcOrd="0" destOrd="0" presId="urn:microsoft.com/office/officeart/2005/8/layout/lProcess2"/>
    <dgm:cxn modelId="{0517ED5D-49E1-44DA-A697-135562F3C722}" type="presOf" srcId="{B81A24F2-C2FC-4FB2-8659-C9A057BEC7CA}" destId="{3EDE9F71-15A8-4703-8AF0-358A9A0CD1C1}" srcOrd="1" destOrd="0" presId="urn:microsoft.com/office/officeart/2005/8/layout/lProcess2"/>
    <dgm:cxn modelId="{5184426A-16CC-4176-A0B9-4F549ED8BD77}" type="presOf" srcId="{85320270-FE25-4A19-ADAC-00FB1DD9960F}" destId="{519A7819-0AD1-4DFB-B50D-4B0E2434416B}" srcOrd="0" destOrd="0" presId="urn:microsoft.com/office/officeart/2005/8/layout/lProcess2"/>
    <dgm:cxn modelId="{A50E7D4C-5729-4C7E-B029-D5EE8410484D}" srcId="{94886A34-E4C9-4C2D-B15B-A31E4BA2A494}" destId="{8934B75B-5375-4B05-9E06-84496EE54083}" srcOrd="0" destOrd="0" parTransId="{4BF70E31-371B-41F8-85B3-12CF3952215E}" sibTransId="{5162506D-5B96-4467-A372-10FDBAB7FBBA}"/>
    <dgm:cxn modelId="{F82A824C-E933-4B1F-9096-D7FF6B406225}" srcId="{B81A24F2-C2FC-4FB2-8659-C9A057BEC7CA}" destId="{CCC74457-7AC7-49D5-8056-58112FBCB47F}" srcOrd="2" destOrd="0" parTransId="{5243DAA4-BCF2-4989-A2FB-93B2A01C38FA}" sibTransId="{3DA1FC70-EA60-4290-894E-3D6D2EA70EDD}"/>
    <dgm:cxn modelId="{895CEF4D-547E-464A-994C-4D87863025B5}" srcId="{05DDEF97-2874-449B-9652-7B4F6789C274}" destId="{85320270-FE25-4A19-ADAC-00FB1DD9960F}" srcOrd="2" destOrd="0" parTransId="{7387F059-7A67-4FEC-B82A-F115B6FC544F}" sibTransId="{29D05A56-A2DE-4860-9FC5-E6922730DB25}"/>
    <dgm:cxn modelId="{F6E22A87-6C42-4D40-B109-222B2B9EF848}" srcId="{192B68C5-88BE-464F-9C5A-639A9833A5B4}" destId="{05DDEF97-2874-449B-9652-7B4F6789C274}" srcOrd="0" destOrd="0" parTransId="{2ACC54B0-C2B2-4E2B-9687-F9BAA568044F}" sibTransId="{C9DCFF32-9A0E-459E-A651-BB4EB461207D}"/>
    <dgm:cxn modelId="{77AA0B90-EAFB-4456-AF90-F4D9D0A79B62}" srcId="{94886A34-E4C9-4C2D-B15B-A31E4BA2A494}" destId="{0608BBFE-920E-406E-B0DF-EA2D1A63CA86}" srcOrd="1" destOrd="0" parTransId="{B1C9B274-814C-4789-8E36-268E5764E258}" sibTransId="{DFB1603A-DDD7-4C1E-81E1-95FC8E5EEEAF}"/>
    <dgm:cxn modelId="{8599E091-CA35-4980-BDBF-E59E5CACE65D}" type="presOf" srcId="{05DDEF97-2874-449B-9652-7B4F6789C274}" destId="{E19C8215-461A-47DD-B24E-381BB17F0D97}" srcOrd="1" destOrd="0" presId="urn:microsoft.com/office/officeart/2005/8/layout/lProcess2"/>
    <dgm:cxn modelId="{021C59A1-839D-4FC9-AEEC-CFFE3D0E9046}" srcId="{94886A34-E4C9-4C2D-B15B-A31E4BA2A494}" destId="{8F61293B-42A8-40E6-9888-37666C4C5F98}" srcOrd="2" destOrd="0" parTransId="{95D29266-8549-4423-AAD6-6066FB13751D}" sibTransId="{DF69856E-30F6-4AC5-BD8C-479C6E7A9517}"/>
    <dgm:cxn modelId="{B9D742A5-F030-448A-871D-1113E0769515}" type="presOf" srcId="{3FBECF20-181D-4124-ABB1-721773F95972}" destId="{A92F4E2F-2841-4307-8C9A-84CDC9A094BE}" srcOrd="0" destOrd="0" presId="urn:microsoft.com/office/officeart/2005/8/layout/lProcess2"/>
    <dgm:cxn modelId="{1BA3ABA9-4F2E-4FFF-BFD5-7C87C5D9EC0A}" srcId="{B81A24F2-C2FC-4FB2-8659-C9A057BEC7CA}" destId="{E29B520E-793D-429F-A805-9488FCB9E697}" srcOrd="1" destOrd="0" parTransId="{E9B3028C-6595-4982-8DE3-2A4053A6390B}" sibTransId="{5CE8D0F9-94F7-4FA6-8CA9-2E3D4FFCF434}"/>
    <dgm:cxn modelId="{DCA26FAC-B012-4798-856C-D2253AB93966}" srcId="{B81A24F2-C2FC-4FB2-8659-C9A057BEC7CA}" destId="{3FBECF20-181D-4124-ABB1-721773F95972}" srcOrd="0" destOrd="0" parTransId="{72643201-6AB7-40AF-B506-F51AC319CCC7}" sibTransId="{CB900148-5FFF-492A-BEA3-608E6313F6E0}"/>
    <dgm:cxn modelId="{28423DB5-5834-45DB-8130-1C16C54AA0D9}" srcId="{192B68C5-88BE-464F-9C5A-639A9833A5B4}" destId="{94886A34-E4C9-4C2D-B15B-A31E4BA2A494}" srcOrd="1" destOrd="0" parTransId="{DDA46F4A-2FF9-45AC-9424-9EC4C40D3A68}" sibTransId="{DB45A671-AF78-4994-B2B7-A8D605BB94DA}"/>
    <dgm:cxn modelId="{C41F42BB-0F68-411B-BF4E-D7294EEE3348}" type="presOf" srcId="{94886A34-E4C9-4C2D-B15B-A31E4BA2A494}" destId="{2DC465F4-7B3B-44D7-B4E6-862AB8D9B9FF}" srcOrd="1" destOrd="0" presId="urn:microsoft.com/office/officeart/2005/8/layout/lProcess2"/>
    <dgm:cxn modelId="{A45E04BC-B803-4187-9331-4AA3F2046EE3}" srcId="{05DDEF97-2874-449B-9652-7B4F6789C274}" destId="{B92F1241-A63B-433C-9E78-1C7D4530B599}" srcOrd="1" destOrd="0" parTransId="{D32C2C1F-7D98-44FD-8F5A-1089EEA5AB4A}" sibTransId="{8A63E0B1-2BD0-48B5-9D70-8956D074AFF6}"/>
    <dgm:cxn modelId="{AA2F12C6-F810-4C8E-BA12-7EB11501B57E}" type="presOf" srcId="{0AF618DB-E5D8-40EC-BB68-6112148B0836}" destId="{88159BC4-2ABA-4395-8761-822828283E38}" srcOrd="0" destOrd="0" presId="urn:microsoft.com/office/officeart/2005/8/layout/lProcess2"/>
    <dgm:cxn modelId="{41A96DC7-7449-43F0-BAC7-89E310A1F87E}" type="presOf" srcId="{05DDEF97-2874-449B-9652-7B4F6789C274}" destId="{EA9FE157-9D1B-472D-9750-2FEB130B99B3}" srcOrd="0" destOrd="0" presId="urn:microsoft.com/office/officeart/2005/8/layout/lProcess2"/>
    <dgm:cxn modelId="{DDDAC3DF-4775-4AEC-9640-C15F18A2F7A6}" type="presOf" srcId="{B81A24F2-C2FC-4FB2-8659-C9A057BEC7CA}" destId="{3B16469E-96E8-4D51-BB51-6723A6DAA608}" srcOrd="0" destOrd="0" presId="urn:microsoft.com/office/officeart/2005/8/layout/lProcess2"/>
    <dgm:cxn modelId="{308F61E8-F814-47D7-A9E7-B978D9674B60}" srcId="{05DDEF97-2874-449B-9652-7B4F6789C274}" destId="{0AF618DB-E5D8-40EC-BB68-6112148B0836}" srcOrd="0" destOrd="0" parTransId="{AC8180B6-1611-48E6-AC2B-146D4E82396D}" sibTransId="{501442F8-FF6E-4038-B3A9-65048D61D3AD}"/>
    <dgm:cxn modelId="{E1F679ED-ABE9-414E-84E9-CCF698988EBA}" type="presOf" srcId="{8F61293B-42A8-40E6-9888-37666C4C5F98}" destId="{4EB8F6F3-C14E-4D2D-94E4-E80B4F2B9368}" srcOrd="0" destOrd="0" presId="urn:microsoft.com/office/officeart/2005/8/layout/lProcess2"/>
    <dgm:cxn modelId="{7B5271FD-BDE5-44BA-84F7-A37DFC8E85B9}" type="presOf" srcId="{94886A34-E4C9-4C2D-B15B-A31E4BA2A494}" destId="{BE04653B-CC1A-46EE-9CAA-58758A39BFA4}" srcOrd="0" destOrd="0" presId="urn:microsoft.com/office/officeart/2005/8/layout/lProcess2"/>
    <dgm:cxn modelId="{52D3CDF7-D39B-48A5-B16B-7C532A9CCEC1}" type="presParOf" srcId="{E97DA1EF-CAEC-4C05-8B7F-EF8BDC0EAA79}" destId="{5AE0D1BF-9FEE-4C19-A44C-E3AC23E70929}" srcOrd="0" destOrd="0" presId="urn:microsoft.com/office/officeart/2005/8/layout/lProcess2"/>
    <dgm:cxn modelId="{44BCF5EE-2242-43A4-A954-31B3E71F18F3}" type="presParOf" srcId="{5AE0D1BF-9FEE-4C19-A44C-E3AC23E70929}" destId="{EA9FE157-9D1B-472D-9750-2FEB130B99B3}" srcOrd="0" destOrd="0" presId="urn:microsoft.com/office/officeart/2005/8/layout/lProcess2"/>
    <dgm:cxn modelId="{60D6BD9B-726A-4288-BC9C-0250BF288251}" type="presParOf" srcId="{5AE0D1BF-9FEE-4C19-A44C-E3AC23E70929}" destId="{E19C8215-461A-47DD-B24E-381BB17F0D97}" srcOrd="1" destOrd="0" presId="urn:microsoft.com/office/officeart/2005/8/layout/lProcess2"/>
    <dgm:cxn modelId="{F5C5753C-F554-486A-BB6D-34DA559AE3F4}" type="presParOf" srcId="{5AE0D1BF-9FEE-4C19-A44C-E3AC23E70929}" destId="{F6F748C3-AEE8-4CAE-92DE-BCA311682C56}" srcOrd="2" destOrd="0" presId="urn:microsoft.com/office/officeart/2005/8/layout/lProcess2"/>
    <dgm:cxn modelId="{B29D1667-CC05-426A-805B-7A97FA0FEF94}" type="presParOf" srcId="{F6F748C3-AEE8-4CAE-92DE-BCA311682C56}" destId="{CFDF69C5-F01E-4E2C-B874-499C7D8BDAD9}" srcOrd="0" destOrd="0" presId="urn:microsoft.com/office/officeart/2005/8/layout/lProcess2"/>
    <dgm:cxn modelId="{802EE1A9-C16D-4915-B70B-4C72E7835E74}" type="presParOf" srcId="{CFDF69C5-F01E-4E2C-B874-499C7D8BDAD9}" destId="{88159BC4-2ABA-4395-8761-822828283E38}" srcOrd="0" destOrd="0" presId="urn:microsoft.com/office/officeart/2005/8/layout/lProcess2"/>
    <dgm:cxn modelId="{9A873F66-119B-480A-8F2E-6A927ABB534A}" type="presParOf" srcId="{CFDF69C5-F01E-4E2C-B874-499C7D8BDAD9}" destId="{A2C58C24-B8FA-4D5F-905F-D2423DFB2F32}" srcOrd="1" destOrd="0" presId="urn:microsoft.com/office/officeart/2005/8/layout/lProcess2"/>
    <dgm:cxn modelId="{25A729AC-7E04-4175-93E5-6AAA0355EA91}" type="presParOf" srcId="{CFDF69C5-F01E-4E2C-B874-499C7D8BDAD9}" destId="{F03FA0BE-F2C8-4F57-9B9C-AD89EDC26FC3}" srcOrd="2" destOrd="0" presId="urn:microsoft.com/office/officeart/2005/8/layout/lProcess2"/>
    <dgm:cxn modelId="{7A33613F-18AA-499B-9F6B-ED15896878FD}" type="presParOf" srcId="{CFDF69C5-F01E-4E2C-B874-499C7D8BDAD9}" destId="{31EC3BF1-B2AD-4D8E-A838-07EC81A27F5C}" srcOrd="3" destOrd="0" presId="urn:microsoft.com/office/officeart/2005/8/layout/lProcess2"/>
    <dgm:cxn modelId="{D7EAA596-D4DE-4593-AF59-79E7A6845561}" type="presParOf" srcId="{CFDF69C5-F01E-4E2C-B874-499C7D8BDAD9}" destId="{519A7819-0AD1-4DFB-B50D-4B0E2434416B}" srcOrd="4" destOrd="0" presId="urn:microsoft.com/office/officeart/2005/8/layout/lProcess2"/>
    <dgm:cxn modelId="{EA2B393D-AF55-4C48-8AD1-B1B167351702}" type="presParOf" srcId="{E97DA1EF-CAEC-4C05-8B7F-EF8BDC0EAA79}" destId="{A21509D3-A0F0-4986-B96F-00BD4A171DDA}" srcOrd="1" destOrd="0" presId="urn:microsoft.com/office/officeart/2005/8/layout/lProcess2"/>
    <dgm:cxn modelId="{53C99F1B-39F0-4270-97F7-C1A6437735E7}" type="presParOf" srcId="{E97DA1EF-CAEC-4C05-8B7F-EF8BDC0EAA79}" destId="{11B363E6-F635-4AA7-A952-854A6DA5F754}" srcOrd="2" destOrd="0" presId="urn:microsoft.com/office/officeart/2005/8/layout/lProcess2"/>
    <dgm:cxn modelId="{DC8470DF-F981-46A8-8794-D95C1BBA73BF}" type="presParOf" srcId="{11B363E6-F635-4AA7-A952-854A6DA5F754}" destId="{BE04653B-CC1A-46EE-9CAA-58758A39BFA4}" srcOrd="0" destOrd="0" presId="urn:microsoft.com/office/officeart/2005/8/layout/lProcess2"/>
    <dgm:cxn modelId="{F64789EA-60E5-4C1E-BE09-835E067C9429}" type="presParOf" srcId="{11B363E6-F635-4AA7-A952-854A6DA5F754}" destId="{2DC465F4-7B3B-44D7-B4E6-862AB8D9B9FF}" srcOrd="1" destOrd="0" presId="urn:microsoft.com/office/officeart/2005/8/layout/lProcess2"/>
    <dgm:cxn modelId="{CA74C4BE-1E12-4CF2-AD98-2C3E27D389A9}" type="presParOf" srcId="{11B363E6-F635-4AA7-A952-854A6DA5F754}" destId="{BA19DEB4-39C2-4269-ADF7-14594E254E35}" srcOrd="2" destOrd="0" presId="urn:microsoft.com/office/officeart/2005/8/layout/lProcess2"/>
    <dgm:cxn modelId="{5260314F-1EF5-4469-AF6D-98EE2723B40A}" type="presParOf" srcId="{BA19DEB4-39C2-4269-ADF7-14594E254E35}" destId="{11F1C0D3-F949-4DE7-843D-D5A2235AC574}" srcOrd="0" destOrd="0" presId="urn:microsoft.com/office/officeart/2005/8/layout/lProcess2"/>
    <dgm:cxn modelId="{E3B35E1D-F3B5-41BE-AAA9-DF93CE2BAA32}" type="presParOf" srcId="{11F1C0D3-F949-4DE7-843D-D5A2235AC574}" destId="{DBFF47D4-EF6A-40D0-9359-F51C64DFBA6E}" srcOrd="0" destOrd="0" presId="urn:microsoft.com/office/officeart/2005/8/layout/lProcess2"/>
    <dgm:cxn modelId="{7B0FB1FB-E227-43A1-938F-B2B60BC8625F}" type="presParOf" srcId="{11F1C0D3-F949-4DE7-843D-D5A2235AC574}" destId="{DD94FE37-05F3-499B-93DD-9436D35A397A}" srcOrd="1" destOrd="0" presId="urn:microsoft.com/office/officeart/2005/8/layout/lProcess2"/>
    <dgm:cxn modelId="{3EC95AA1-97B1-439E-B008-5F863715EB24}" type="presParOf" srcId="{11F1C0D3-F949-4DE7-843D-D5A2235AC574}" destId="{6253CD35-96AB-43AC-B749-6BAF605DB4C2}" srcOrd="2" destOrd="0" presId="urn:microsoft.com/office/officeart/2005/8/layout/lProcess2"/>
    <dgm:cxn modelId="{7AC58EA5-5AB1-4343-968B-F49E7E65AA45}" type="presParOf" srcId="{11F1C0D3-F949-4DE7-843D-D5A2235AC574}" destId="{7C9CA29B-B89D-4A98-860D-7FB4BA2A8027}" srcOrd="3" destOrd="0" presId="urn:microsoft.com/office/officeart/2005/8/layout/lProcess2"/>
    <dgm:cxn modelId="{B075EF3C-6F0F-4DC2-A329-F5E66BA473A1}" type="presParOf" srcId="{11F1C0D3-F949-4DE7-843D-D5A2235AC574}" destId="{4EB8F6F3-C14E-4D2D-94E4-E80B4F2B9368}" srcOrd="4" destOrd="0" presId="urn:microsoft.com/office/officeart/2005/8/layout/lProcess2"/>
    <dgm:cxn modelId="{3872B589-C767-4C5B-AD44-DA37D8D88E41}" type="presParOf" srcId="{E97DA1EF-CAEC-4C05-8B7F-EF8BDC0EAA79}" destId="{CA5FC782-072C-49F9-A68D-47A215B200C5}" srcOrd="3" destOrd="0" presId="urn:microsoft.com/office/officeart/2005/8/layout/lProcess2"/>
    <dgm:cxn modelId="{A7EB0691-FBBB-4997-A384-DE82B0615E39}" type="presParOf" srcId="{E97DA1EF-CAEC-4C05-8B7F-EF8BDC0EAA79}" destId="{A77385E0-6E67-45F4-9564-338991B702B1}" srcOrd="4" destOrd="0" presId="urn:microsoft.com/office/officeart/2005/8/layout/lProcess2"/>
    <dgm:cxn modelId="{2886991B-1D7C-48F6-B215-49BCAF95CE91}" type="presParOf" srcId="{A77385E0-6E67-45F4-9564-338991B702B1}" destId="{3B16469E-96E8-4D51-BB51-6723A6DAA608}" srcOrd="0" destOrd="0" presId="urn:microsoft.com/office/officeart/2005/8/layout/lProcess2"/>
    <dgm:cxn modelId="{464161F1-E804-4CCB-ADD1-3CABA29A2488}" type="presParOf" srcId="{A77385E0-6E67-45F4-9564-338991B702B1}" destId="{3EDE9F71-15A8-4703-8AF0-358A9A0CD1C1}" srcOrd="1" destOrd="0" presId="urn:microsoft.com/office/officeart/2005/8/layout/lProcess2"/>
    <dgm:cxn modelId="{C99AA6DE-356F-4B37-BB9F-F44A47D1F613}" type="presParOf" srcId="{A77385E0-6E67-45F4-9564-338991B702B1}" destId="{2C7AD819-762C-4014-9448-FAA667E003E0}" srcOrd="2" destOrd="0" presId="urn:microsoft.com/office/officeart/2005/8/layout/lProcess2"/>
    <dgm:cxn modelId="{F7D8C8FF-1AD6-4828-8590-31EB9C001882}" type="presParOf" srcId="{2C7AD819-762C-4014-9448-FAA667E003E0}" destId="{D94E8544-EEBC-4BBC-A47D-DEC702270F45}" srcOrd="0" destOrd="0" presId="urn:microsoft.com/office/officeart/2005/8/layout/lProcess2"/>
    <dgm:cxn modelId="{3D1892F3-9EF8-4929-AC96-21F6E19A69D4}" type="presParOf" srcId="{D94E8544-EEBC-4BBC-A47D-DEC702270F45}" destId="{A92F4E2F-2841-4307-8C9A-84CDC9A094BE}" srcOrd="0" destOrd="0" presId="urn:microsoft.com/office/officeart/2005/8/layout/lProcess2"/>
    <dgm:cxn modelId="{92220986-E64B-4AEE-9715-12058E661DCF}" type="presParOf" srcId="{D94E8544-EEBC-4BBC-A47D-DEC702270F45}" destId="{BC3CB98F-F00D-4402-9957-B7564FB37F15}" srcOrd="1" destOrd="0" presId="urn:microsoft.com/office/officeart/2005/8/layout/lProcess2"/>
    <dgm:cxn modelId="{31278F0F-E2C7-49F1-AF3F-55B2429ADCFF}" type="presParOf" srcId="{D94E8544-EEBC-4BBC-A47D-DEC702270F45}" destId="{FA07E2DB-EFC2-46E3-A74F-915C16672EC7}" srcOrd="2" destOrd="0" presId="urn:microsoft.com/office/officeart/2005/8/layout/lProcess2"/>
    <dgm:cxn modelId="{DDEB41E0-D6C5-45B9-BB0B-8D050A966C1A}" type="presParOf" srcId="{D94E8544-EEBC-4BBC-A47D-DEC702270F45}" destId="{E80B6189-C5B2-4A3A-8DFF-A534F30F6E5B}" srcOrd="3" destOrd="0" presId="urn:microsoft.com/office/officeart/2005/8/layout/lProcess2"/>
    <dgm:cxn modelId="{79259B4B-8189-4B5A-8B39-84D01552FD56}" type="presParOf" srcId="{D94E8544-EEBC-4BBC-A47D-DEC702270F45}" destId="{15876BD8-8625-438B-87F4-47A167BF361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B99E8-F190-4AFB-A896-434AC6CB6FC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E9CAF86-A7E6-401A-B651-25A93534AF73}">
      <dgm:prSet phldrT="[Text]"/>
      <dgm:spPr/>
      <dgm:t>
        <a:bodyPr/>
        <a:lstStyle/>
        <a:p>
          <a:r>
            <a:rPr lang="cs-CZ" dirty="0" err="1"/>
            <a:t>Joffrey</a:t>
          </a:r>
          <a:r>
            <a:rPr lang="cs-CZ" dirty="0"/>
            <a:t> de </a:t>
          </a:r>
          <a:r>
            <a:rPr lang="cs-CZ" dirty="0" err="1"/>
            <a:t>Peyrac</a:t>
          </a:r>
          <a:endParaRPr lang="cs-CZ" dirty="0"/>
        </a:p>
      </dgm:t>
    </dgm:pt>
    <dgm:pt modelId="{F1997581-6DC6-4883-846B-64EB03BEBB3E}" type="parTrans" cxnId="{EB4224E4-1BAC-419D-AA5B-A4A82E7E1897}">
      <dgm:prSet/>
      <dgm:spPr/>
      <dgm:t>
        <a:bodyPr/>
        <a:lstStyle/>
        <a:p>
          <a:endParaRPr lang="cs-CZ"/>
        </a:p>
      </dgm:t>
    </dgm:pt>
    <dgm:pt modelId="{BEA61AB6-A219-432C-8648-2158E860C329}" type="sibTrans" cxnId="{EB4224E4-1BAC-419D-AA5B-A4A82E7E1897}">
      <dgm:prSet/>
      <dgm:spPr/>
      <dgm:t>
        <a:bodyPr/>
        <a:lstStyle/>
        <a:p>
          <a:endParaRPr lang="cs-CZ"/>
        </a:p>
      </dgm:t>
    </dgm:pt>
    <dgm:pt modelId="{3383E256-9E3D-41BE-AB42-10836B5FA6D7}">
      <dgm:prSet phldrT="[Text]"/>
      <dgm:spPr>
        <a:solidFill>
          <a:srgbClr val="084F7F"/>
        </a:solidFill>
      </dgm:spPr>
      <dgm:t>
        <a:bodyPr/>
        <a:lstStyle/>
        <a:p>
          <a:r>
            <a:rPr lang="cs-CZ" b="0" dirty="0"/>
            <a:t>BOHATÉ OBCE</a:t>
          </a:r>
        </a:p>
      </dgm:t>
    </dgm:pt>
    <dgm:pt modelId="{C92A964C-151F-4632-ADAE-74D65D3675F0}" type="parTrans" cxnId="{822FF0E5-3EA9-43F0-B9A4-32A2C8A02D86}">
      <dgm:prSet/>
      <dgm:spPr/>
      <dgm:t>
        <a:bodyPr/>
        <a:lstStyle/>
        <a:p>
          <a:endParaRPr lang="cs-CZ"/>
        </a:p>
      </dgm:t>
    </dgm:pt>
    <dgm:pt modelId="{5E7752BF-22E6-4D8F-B5B0-33A7D36C63BC}" type="sibTrans" cxnId="{822FF0E5-3EA9-43F0-B9A4-32A2C8A02D86}">
      <dgm:prSet/>
      <dgm:spPr/>
      <dgm:t>
        <a:bodyPr/>
        <a:lstStyle/>
        <a:p>
          <a:endParaRPr lang="cs-CZ"/>
        </a:p>
      </dgm:t>
    </dgm:pt>
    <dgm:pt modelId="{F16B7736-24BC-4586-842B-F40C067356BB}">
      <dgm:prSet phldrT="[Text]"/>
      <dgm:spPr/>
      <dgm:t>
        <a:bodyPr/>
        <a:lstStyle/>
        <a:p>
          <a:r>
            <a:rPr lang="cs-CZ" dirty="0"/>
            <a:t>Král slunce Ludvík XIX.</a:t>
          </a:r>
        </a:p>
      </dgm:t>
    </dgm:pt>
    <dgm:pt modelId="{BCAA9729-A1F4-45A1-BC6D-85944854C946}" type="parTrans" cxnId="{DCDF94A3-83E7-40AA-BF30-87B476A459C1}">
      <dgm:prSet/>
      <dgm:spPr/>
      <dgm:t>
        <a:bodyPr/>
        <a:lstStyle/>
        <a:p>
          <a:endParaRPr lang="cs-CZ"/>
        </a:p>
      </dgm:t>
    </dgm:pt>
    <dgm:pt modelId="{38C49F22-8402-4E2A-9971-E7DC8EC157D6}" type="sibTrans" cxnId="{DCDF94A3-83E7-40AA-BF30-87B476A459C1}">
      <dgm:prSet/>
      <dgm:spPr/>
      <dgm:t>
        <a:bodyPr/>
        <a:lstStyle/>
        <a:p>
          <a:endParaRPr lang="cs-CZ"/>
        </a:p>
      </dgm:t>
    </dgm:pt>
    <dgm:pt modelId="{EACD923A-9290-4A76-933C-DC78339DD548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CHUDÝ STÁT</a:t>
          </a:r>
        </a:p>
      </dgm:t>
    </dgm:pt>
    <dgm:pt modelId="{356E8DFC-0C77-40B7-8F21-D679C98BEEBE}" type="sibTrans" cxnId="{07627D76-E2C3-44BC-A66C-D9E16D652230}">
      <dgm:prSet/>
      <dgm:spPr/>
      <dgm:t>
        <a:bodyPr/>
        <a:lstStyle/>
        <a:p>
          <a:endParaRPr lang="cs-CZ"/>
        </a:p>
      </dgm:t>
    </dgm:pt>
    <dgm:pt modelId="{CE99AEE1-F076-4D9A-BAFF-9CC231EBE7F6}" type="parTrans" cxnId="{07627D76-E2C3-44BC-A66C-D9E16D652230}">
      <dgm:prSet/>
      <dgm:spPr/>
      <dgm:t>
        <a:bodyPr/>
        <a:lstStyle/>
        <a:p>
          <a:endParaRPr lang="cs-CZ"/>
        </a:p>
      </dgm:t>
    </dgm:pt>
    <dgm:pt modelId="{01731E1F-4C87-4553-81C9-74786C2C7156}" type="pres">
      <dgm:prSet presAssocID="{8C7B99E8-F190-4AFB-A896-434AC6CB6FC8}" presName="Name0" presStyleCnt="0">
        <dgm:presLayoutVars>
          <dgm:chMax/>
          <dgm:chPref/>
          <dgm:dir/>
        </dgm:presLayoutVars>
      </dgm:prSet>
      <dgm:spPr/>
    </dgm:pt>
    <dgm:pt modelId="{E40D2CB1-90D4-4AD9-8FDE-AFC0E5BB959B}" type="pres">
      <dgm:prSet presAssocID="{6E9CAF86-A7E6-401A-B651-25A93534AF73}" presName="composite" presStyleCnt="0">
        <dgm:presLayoutVars>
          <dgm:chMax val="1"/>
          <dgm:chPref val="1"/>
        </dgm:presLayoutVars>
      </dgm:prSet>
      <dgm:spPr/>
    </dgm:pt>
    <dgm:pt modelId="{90C73CB4-A25F-44D5-9F07-D6D999DF6DF2}" type="pres">
      <dgm:prSet presAssocID="{6E9CAF86-A7E6-401A-B651-25A93534AF73}" presName="Accent" presStyleLbl="trAlignAcc1" presStyleIdx="0" presStyleCnt="2" custLinFactNeighborX="1791" custLinFactNeighborY="-264">
        <dgm:presLayoutVars>
          <dgm:chMax val="0"/>
          <dgm:chPref val="0"/>
        </dgm:presLayoutVars>
      </dgm:prSet>
      <dgm:spPr/>
    </dgm:pt>
    <dgm:pt modelId="{EC144405-B547-4014-BBA7-2DF185E9B161}" type="pres">
      <dgm:prSet presAssocID="{6E9CAF86-A7E6-401A-B651-25A93534AF73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E6F816A8-CC24-461C-A172-EBCB617BE588}" type="pres">
      <dgm:prSet presAssocID="{6E9CAF86-A7E6-401A-B651-25A93534AF73}" presName="ChildComposite" presStyleCnt="0"/>
      <dgm:spPr/>
    </dgm:pt>
    <dgm:pt modelId="{48038306-4E4D-485A-A772-0D1ED9038C51}" type="pres">
      <dgm:prSet presAssocID="{6E9CAF86-A7E6-401A-B651-25A93534AF73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B01E252-8637-48D3-85DD-9CA6C8EF203A}" type="pres">
      <dgm:prSet presAssocID="{6E9CAF86-A7E6-401A-B651-25A93534AF73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6C78F16A-6ACC-46DD-8919-46032C29DE4F}" type="pres">
      <dgm:prSet presAssocID="{BEA61AB6-A219-432C-8648-2158E860C329}" presName="sibTrans" presStyleCnt="0"/>
      <dgm:spPr/>
    </dgm:pt>
    <dgm:pt modelId="{534173F4-C51D-44FD-94B3-A261140B4356}" type="pres">
      <dgm:prSet presAssocID="{F16B7736-24BC-4586-842B-F40C067356BB}" presName="composite" presStyleCnt="0">
        <dgm:presLayoutVars>
          <dgm:chMax val="1"/>
          <dgm:chPref val="1"/>
        </dgm:presLayoutVars>
      </dgm:prSet>
      <dgm:spPr/>
    </dgm:pt>
    <dgm:pt modelId="{C6FF8EC3-FFE6-406B-8796-897487788644}" type="pres">
      <dgm:prSet presAssocID="{F16B7736-24BC-4586-842B-F40C067356BB}" presName="Accent" presStyleLbl="trAlignAcc1" presStyleIdx="1" presStyleCnt="2">
        <dgm:presLayoutVars>
          <dgm:chMax val="0"/>
          <dgm:chPref val="0"/>
        </dgm:presLayoutVars>
      </dgm:prSet>
      <dgm:spPr/>
    </dgm:pt>
    <dgm:pt modelId="{B64773FE-4A04-42E4-A722-8DF79B517CAF}" type="pres">
      <dgm:prSet presAssocID="{F16B7736-24BC-4586-842B-F40C067356BB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F68F894-6AD6-464F-B2F2-99DA1790911C}" type="pres">
      <dgm:prSet presAssocID="{F16B7736-24BC-4586-842B-F40C067356BB}" presName="ChildComposite" presStyleCnt="0"/>
      <dgm:spPr/>
    </dgm:pt>
    <dgm:pt modelId="{2D969851-3B87-476A-B936-340B6D0B077E}" type="pres">
      <dgm:prSet presAssocID="{F16B7736-24BC-4586-842B-F40C067356BB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96D492AE-6263-4650-A23C-3A28448E0375}" type="pres">
      <dgm:prSet presAssocID="{F16B7736-24BC-4586-842B-F40C067356BB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135D330C-957A-49C6-9E94-F15F2A3F7273}" type="presOf" srcId="{8C7B99E8-F190-4AFB-A896-434AC6CB6FC8}" destId="{01731E1F-4C87-4553-81C9-74786C2C7156}" srcOrd="0" destOrd="0" presId="urn:microsoft.com/office/officeart/2008/layout/CaptionedPictures"/>
    <dgm:cxn modelId="{F295E226-12AF-4A1F-9709-66F745618EE2}" type="presOf" srcId="{3383E256-9E3D-41BE-AB42-10836B5FA6D7}" destId="{48038306-4E4D-485A-A772-0D1ED9038C51}" srcOrd="0" destOrd="0" presId="urn:microsoft.com/office/officeart/2008/layout/CaptionedPictures"/>
    <dgm:cxn modelId="{666A233E-4213-4493-9647-21E494BAD58C}" type="presOf" srcId="{EACD923A-9290-4A76-933C-DC78339DD548}" destId="{2D969851-3B87-476A-B936-340B6D0B077E}" srcOrd="0" destOrd="0" presId="urn:microsoft.com/office/officeart/2008/layout/CaptionedPictures"/>
    <dgm:cxn modelId="{C71A7169-7A55-47B5-92B7-D88FC1254018}" type="presOf" srcId="{6E9CAF86-A7E6-401A-B651-25A93534AF73}" destId="{BB01E252-8637-48D3-85DD-9CA6C8EF203A}" srcOrd="0" destOrd="0" presId="urn:microsoft.com/office/officeart/2008/layout/CaptionedPictures"/>
    <dgm:cxn modelId="{50BB1C76-50F4-40EB-B517-97AB36B7FB95}" type="presOf" srcId="{F16B7736-24BC-4586-842B-F40C067356BB}" destId="{96D492AE-6263-4650-A23C-3A28448E0375}" srcOrd="0" destOrd="0" presId="urn:microsoft.com/office/officeart/2008/layout/CaptionedPictures"/>
    <dgm:cxn modelId="{07627D76-E2C3-44BC-A66C-D9E16D652230}" srcId="{F16B7736-24BC-4586-842B-F40C067356BB}" destId="{EACD923A-9290-4A76-933C-DC78339DD548}" srcOrd="0" destOrd="0" parTransId="{CE99AEE1-F076-4D9A-BAFF-9CC231EBE7F6}" sibTransId="{356E8DFC-0C77-40B7-8F21-D679C98BEEBE}"/>
    <dgm:cxn modelId="{DCDF94A3-83E7-40AA-BF30-87B476A459C1}" srcId="{8C7B99E8-F190-4AFB-A896-434AC6CB6FC8}" destId="{F16B7736-24BC-4586-842B-F40C067356BB}" srcOrd="1" destOrd="0" parTransId="{BCAA9729-A1F4-45A1-BC6D-85944854C946}" sibTransId="{38C49F22-8402-4E2A-9971-E7DC8EC157D6}"/>
    <dgm:cxn modelId="{EB4224E4-1BAC-419D-AA5B-A4A82E7E1897}" srcId="{8C7B99E8-F190-4AFB-A896-434AC6CB6FC8}" destId="{6E9CAF86-A7E6-401A-B651-25A93534AF73}" srcOrd="0" destOrd="0" parTransId="{F1997581-6DC6-4883-846B-64EB03BEBB3E}" sibTransId="{BEA61AB6-A219-432C-8648-2158E860C329}"/>
    <dgm:cxn modelId="{822FF0E5-3EA9-43F0-B9A4-32A2C8A02D86}" srcId="{6E9CAF86-A7E6-401A-B651-25A93534AF73}" destId="{3383E256-9E3D-41BE-AB42-10836B5FA6D7}" srcOrd="0" destOrd="0" parTransId="{C92A964C-151F-4632-ADAE-74D65D3675F0}" sibTransId="{5E7752BF-22E6-4D8F-B5B0-33A7D36C63BC}"/>
    <dgm:cxn modelId="{84BE140F-4830-4473-824B-B8F5C1ACC324}" type="presParOf" srcId="{01731E1F-4C87-4553-81C9-74786C2C7156}" destId="{E40D2CB1-90D4-4AD9-8FDE-AFC0E5BB959B}" srcOrd="0" destOrd="0" presId="urn:microsoft.com/office/officeart/2008/layout/CaptionedPictures"/>
    <dgm:cxn modelId="{95A17AE4-F5CD-4647-90C8-3D92D4C53E24}" type="presParOf" srcId="{E40D2CB1-90D4-4AD9-8FDE-AFC0E5BB959B}" destId="{90C73CB4-A25F-44D5-9F07-D6D999DF6DF2}" srcOrd="0" destOrd="0" presId="urn:microsoft.com/office/officeart/2008/layout/CaptionedPictures"/>
    <dgm:cxn modelId="{E18569AE-8AF1-4831-839F-69FCAA6D571A}" type="presParOf" srcId="{E40D2CB1-90D4-4AD9-8FDE-AFC0E5BB959B}" destId="{EC144405-B547-4014-BBA7-2DF185E9B161}" srcOrd="1" destOrd="0" presId="urn:microsoft.com/office/officeart/2008/layout/CaptionedPictures"/>
    <dgm:cxn modelId="{32B31789-EB05-49E7-8FC7-552F27D350E0}" type="presParOf" srcId="{E40D2CB1-90D4-4AD9-8FDE-AFC0E5BB959B}" destId="{E6F816A8-CC24-461C-A172-EBCB617BE588}" srcOrd="2" destOrd="0" presId="urn:microsoft.com/office/officeart/2008/layout/CaptionedPictures"/>
    <dgm:cxn modelId="{6E5F7DCE-38EB-41A3-A58D-FB27EFB9F67F}" type="presParOf" srcId="{E6F816A8-CC24-461C-A172-EBCB617BE588}" destId="{48038306-4E4D-485A-A772-0D1ED9038C51}" srcOrd="0" destOrd="0" presId="urn:microsoft.com/office/officeart/2008/layout/CaptionedPictures"/>
    <dgm:cxn modelId="{70A2F5DF-37BF-4B26-8CF7-829AAF869766}" type="presParOf" srcId="{E6F816A8-CC24-461C-A172-EBCB617BE588}" destId="{BB01E252-8637-48D3-85DD-9CA6C8EF203A}" srcOrd="1" destOrd="0" presId="urn:microsoft.com/office/officeart/2008/layout/CaptionedPictures"/>
    <dgm:cxn modelId="{CB605B65-5EE7-4AD7-BC52-15F20067296F}" type="presParOf" srcId="{01731E1F-4C87-4553-81C9-74786C2C7156}" destId="{6C78F16A-6ACC-46DD-8919-46032C29DE4F}" srcOrd="1" destOrd="0" presId="urn:microsoft.com/office/officeart/2008/layout/CaptionedPictures"/>
    <dgm:cxn modelId="{C3CC3A91-189F-4BD9-A6D3-2CCFDB476344}" type="presParOf" srcId="{01731E1F-4C87-4553-81C9-74786C2C7156}" destId="{534173F4-C51D-44FD-94B3-A261140B4356}" srcOrd="2" destOrd="0" presId="urn:microsoft.com/office/officeart/2008/layout/CaptionedPictures"/>
    <dgm:cxn modelId="{D7463476-FA9D-4CB7-BC95-A0C47D63BF15}" type="presParOf" srcId="{534173F4-C51D-44FD-94B3-A261140B4356}" destId="{C6FF8EC3-FFE6-406B-8796-897487788644}" srcOrd="0" destOrd="0" presId="urn:microsoft.com/office/officeart/2008/layout/CaptionedPictures"/>
    <dgm:cxn modelId="{109373A4-094A-4EEA-AE9B-EB18143AB899}" type="presParOf" srcId="{534173F4-C51D-44FD-94B3-A261140B4356}" destId="{B64773FE-4A04-42E4-A722-8DF79B517CAF}" srcOrd="1" destOrd="0" presId="urn:microsoft.com/office/officeart/2008/layout/CaptionedPictures"/>
    <dgm:cxn modelId="{434524AE-04EB-48E8-A81D-6C074449C63A}" type="presParOf" srcId="{534173F4-C51D-44FD-94B3-A261140B4356}" destId="{BF68F894-6AD6-464F-B2F2-99DA1790911C}" srcOrd="2" destOrd="0" presId="urn:microsoft.com/office/officeart/2008/layout/CaptionedPictures"/>
    <dgm:cxn modelId="{23C7967C-DCA0-40AD-9067-D05A7F786A6E}" type="presParOf" srcId="{BF68F894-6AD6-464F-B2F2-99DA1790911C}" destId="{2D969851-3B87-476A-B936-340B6D0B077E}" srcOrd="0" destOrd="0" presId="urn:microsoft.com/office/officeart/2008/layout/CaptionedPictures"/>
    <dgm:cxn modelId="{7E4BDC3F-0E48-45F3-A62A-75A121D885CF}" type="presParOf" srcId="{BF68F894-6AD6-464F-B2F2-99DA1790911C}" destId="{96D492AE-6263-4650-A23C-3A28448E037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D18922-9ED2-473F-90E1-00359F5EEAB5}" type="doc">
      <dgm:prSet loTypeId="urn:microsoft.com/office/officeart/2005/8/layout/hList7" loCatId="list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81BF75E7-E760-4161-BEFD-7ECBA0945235}">
      <dgm:prSet phldrT="[Text]"/>
      <dgm:spPr/>
      <dgm:t>
        <a:bodyPr/>
        <a:lstStyle/>
        <a:p>
          <a:r>
            <a: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Finanční realita</a:t>
          </a:r>
        </a:p>
      </dgm:t>
    </dgm:pt>
    <dgm:pt modelId="{9D304505-C4EB-4F75-97CF-9FCC63C9FB46}" type="parTrans" cxnId="{CB000495-1877-41EE-82E6-C829539D4E71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772209-9ED2-45D8-BADE-F85DCC467D08}" type="sibTrans" cxnId="{CB000495-1877-41EE-82E6-C829539D4E71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63F242-D33A-4BA2-926D-477589CC49E3}">
      <dgm:prSet phldrT="[Text]"/>
      <dgm:spPr/>
      <dgm:t>
        <a:bodyPr/>
        <a:lstStyle/>
        <a:p>
          <a:r>
            <a: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Daňová odpovědnost</a:t>
          </a:r>
        </a:p>
      </dgm:t>
    </dgm:pt>
    <dgm:pt modelId="{8254ADE6-1A24-45C7-B50C-FE603B1290B9}" type="parTrans" cxnId="{87A2DC5C-D084-4E80-B666-6B6009BB5C03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FDC358-AA84-4182-880C-746F4F953E37}" type="sibTrans" cxnId="{87A2DC5C-D084-4E80-B666-6B6009BB5C03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C3CB20-D141-4364-BAB7-9894D119436B}">
      <dgm:prSet phldrT="[Text]"/>
      <dgm:spPr/>
      <dgm:t>
        <a:bodyPr/>
        <a:lstStyle/>
        <a:p>
          <a:r>
            <a: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Schopnost realizovat správné projekty</a:t>
          </a:r>
        </a:p>
      </dgm:t>
    </dgm:pt>
    <dgm:pt modelId="{C5C65DBF-7825-468E-99DD-BF7ADCB7DB61}" type="parTrans" cxnId="{AB943B65-6E9D-44A7-B794-9281C7E86DD8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5E21E0-1522-4479-8EAC-8B5A143D5884}" type="sibTrans" cxnId="{AB943B65-6E9D-44A7-B794-9281C7E86DD8}">
      <dgm:prSet/>
      <dgm:spPr/>
      <dgm:t>
        <a:bodyPr/>
        <a:lstStyle/>
        <a:p>
          <a:endParaRPr lang="cs-CZ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2795E-EF46-4E10-810D-FE12E62CDF11}" type="pres">
      <dgm:prSet presAssocID="{47D18922-9ED2-473F-90E1-00359F5EEAB5}" presName="Name0" presStyleCnt="0">
        <dgm:presLayoutVars>
          <dgm:dir/>
          <dgm:resizeHandles val="exact"/>
        </dgm:presLayoutVars>
      </dgm:prSet>
      <dgm:spPr/>
    </dgm:pt>
    <dgm:pt modelId="{C9F02C6A-84A6-4B46-89CD-CA8E72A1012D}" type="pres">
      <dgm:prSet presAssocID="{47D18922-9ED2-473F-90E1-00359F5EEAB5}" presName="fgShape" presStyleLbl="fgShp" presStyleIdx="0" presStyleCnt="1"/>
      <dgm:spPr/>
    </dgm:pt>
    <dgm:pt modelId="{4E4AE61B-1823-4952-960C-D8594D641408}" type="pres">
      <dgm:prSet presAssocID="{47D18922-9ED2-473F-90E1-00359F5EEAB5}" presName="linComp" presStyleCnt="0"/>
      <dgm:spPr/>
    </dgm:pt>
    <dgm:pt modelId="{5BA5EF55-5A3C-43C5-B873-23CD14D588AF}" type="pres">
      <dgm:prSet presAssocID="{81BF75E7-E760-4161-BEFD-7ECBA0945235}" presName="compNode" presStyleCnt="0"/>
      <dgm:spPr/>
    </dgm:pt>
    <dgm:pt modelId="{987B2193-E3FB-41B6-93E8-AF81375AF5E0}" type="pres">
      <dgm:prSet presAssocID="{81BF75E7-E760-4161-BEFD-7ECBA0945235}" presName="bkgdShape" presStyleLbl="node1" presStyleIdx="0" presStyleCnt="3"/>
      <dgm:spPr/>
    </dgm:pt>
    <dgm:pt modelId="{0AD35F4B-66E6-4E17-8947-36E839A6A36A}" type="pres">
      <dgm:prSet presAssocID="{81BF75E7-E760-4161-BEFD-7ECBA0945235}" presName="nodeTx" presStyleLbl="node1" presStyleIdx="0" presStyleCnt="3">
        <dgm:presLayoutVars>
          <dgm:bulletEnabled val="1"/>
        </dgm:presLayoutVars>
      </dgm:prSet>
      <dgm:spPr/>
    </dgm:pt>
    <dgm:pt modelId="{EC3C0171-ECAD-4F71-983F-C7AAE52CBA90}" type="pres">
      <dgm:prSet presAssocID="{81BF75E7-E760-4161-BEFD-7ECBA0945235}" presName="invisiNode" presStyleLbl="node1" presStyleIdx="0" presStyleCnt="3"/>
      <dgm:spPr/>
    </dgm:pt>
    <dgm:pt modelId="{EB5CC54D-228B-4B31-A5D6-21E7057F6ACE}" type="pres">
      <dgm:prSet presAssocID="{81BF75E7-E760-4161-BEFD-7ECBA094523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íze obrys"/>
        </a:ext>
      </dgm:extLst>
    </dgm:pt>
    <dgm:pt modelId="{0390D0E1-3A46-4C8C-B3F1-41B36BA043BC}" type="pres">
      <dgm:prSet presAssocID="{C0772209-9ED2-45D8-BADE-F85DCC467D08}" presName="sibTrans" presStyleLbl="sibTrans2D1" presStyleIdx="0" presStyleCnt="0"/>
      <dgm:spPr/>
    </dgm:pt>
    <dgm:pt modelId="{46AA6A10-4DCA-43D5-B204-B406C8BFBF81}" type="pres">
      <dgm:prSet presAssocID="{F063F242-D33A-4BA2-926D-477589CC49E3}" presName="compNode" presStyleCnt="0"/>
      <dgm:spPr/>
    </dgm:pt>
    <dgm:pt modelId="{36F9C9D9-08BF-4399-8078-BDB68D202BED}" type="pres">
      <dgm:prSet presAssocID="{F063F242-D33A-4BA2-926D-477589CC49E3}" presName="bkgdShape" presStyleLbl="node1" presStyleIdx="1" presStyleCnt="3"/>
      <dgm:spPr/>
    </dgm:pt>
    <dgm:pt modelId="{EE519C8A-A0A4-4453-8B3F-4432547CC6D8}" type="pres">
      <dgm:prSet presAssocID="{F063F242-D33A-4BA2-926D-477589CC49E3}" presName="nodeTx" presStyleLbl="node1" presStyleIdx="1" presStyleCnt="3">
        <dgm:presLayoutVars>
          <dgm:bulletEnabled val="1"/>
        </dgm:presLayoutVars>
      </dgm:prSet>
      <dgm:spPr/>
    </dgm:pt>
    <dgm:pt modelId="{55803226-76CD-4109-8041-14E3EE7E91C6}" type="pres">
      <dgm:prSet presAssocID="{F063F242-D33A-4BA2-926D-477589CC49E3}" presName="invisiNode" presStyleLbl="node1" presStyleIdx="1" presStyleCnt="3"/>
      <dgm:spPr/>
    </dgm:pt>
    <dgm:pt modelId="{C2BD4E97-52AC-4E5F-B2A2-0D7114C06DC9}" type="pres">
      <dgm:prSet presAssocID="{F063F242-D33A-4BA2-926D-477589CC49E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áhy spravedlnosti obrys"/>
        </a:ext>
      </dgm:extLst>
    </dgm:pt>
    <dgm:pt modelId="{27F53D18-57AE-4A04-A215-3CD3BF7F0859}" type="pres">
      <dgm:prSet presAssocID="{FAFDC358-AA84-4182-880C-746F4F953E37}" presName="sibTrans" presStyleLbl="sibTrans2D1" presStyleIdx="0" presStyleCnt="0"/>
      <dgm:spPr/>
    </dgm:pt>
    <dgm:pt modelId="{D64CAC62-D053-4A1E-B35A-483CC83F5E32}" type="pres">
      <dgm:prSet presAssocID="{82C3CB20-D141-4364-BAB7-9894D119436B}" presName="compNode" presStyleCnt="0"/>
      <dgm:spPr/>
    </dgm:pt>
    <dgm:pt modelId="{1AEFFB8E-DCC7-472E-BEF3-34E72DB62F14}" type="pres">
      <dgm:prSet presAssocID="{82C3CB20-D141-4364-BAB7-9894D119436B}" presName="bkgdShape" presStyleLbl="node1" presStyleIdx="2" presStyleCnt="3"/>
      <dgm:spPr/>
    </dgm:pt>
    <dgm:pt modelId="{340DA065-C81E-4AE6-8EC4-EAF52355CE6B}" type="pres">
      <dgm:prSet presAssocID="{82C3CB20-D141-4364-BAB7-9894D119436B}" presName="nodeTx" presStyleLbl="node1" presStyleIdx="2" presStyleCnt="3">
        <dgm:presLayoutVars>
          <dgm:bulletEnabled val="1"/>
        </dgm:presLayoutVars>
      </dgm:prSet>
      <dgm:spPr/>
    </dgm:pt>
    <dgm:pt modelId="{F0077C28-BEFF-40AA-9D13-29A32B1C62FB}" type="pres">
      <dgm:prSet presAssocID="{82C3CB20-D141-4364-BAB7-9894D119436B}" presName="invisiNode" presStyleLbl="node1" presStyleIdx="2" presStyleCnt="3"/>
      <dgm:spPr/>
    </dgm:pt>
    <dgm:pt modelId="{FAE0C89B-51B9-4431-A3AE-8DAE05267B19}" type="pres">
      <dgm:prSet presAssocID="{82C3CB20-D141-4364-BAB7-9894D119436B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 obrys"/>
        </a:ext>
      </dgm:extLst>
    </dgm:pt>
  </dgm:ptLst>
  <dgm:cxnLst>
    <dgm:cxn modelId="{980CED00-A703-4DC4-93AD-989DF523A55F}" type="presOf" srcId="{F063F242-D33A-4BA2-926D-477589CC49E3}" destId="{36F9C9D9-08BF-4399-8078-BDB68D202BED}" srcOrd="0" destOrd="0" presId="urn:microsoft.com/office/officeart/2005/8/layout/hList7"/>
    <dgm:cxn modelId="{9CAD5D19-7001-40E8-AE4A-86F0AFA3E1D5}" type="presOf" srcId="{47D18922-9ED2-473F-90E1-00359F5EEAB5}" destId="{F682795E-EF46-4E10-810D-FE12E62CDF11}" srcOrd="0" destOrd="0" presId="urn:microsoft.com/office/officeart/2005/8/layout/hList7"/>
    <dgm:cxn modelId="{24980A34-7CC1-4268-96DA-45DA03A04A21}" type="presOf" srcId="{FAFDC358-AA84-4182-880C-746F4F953E37}" destId="{27F53D18-57AE-4A04-A215-3CD3BF7F0859}" srcOrd="0" destOrd="0" presId="urn:microsoft.com/office/officeart/2005/8/layout/hList7"/>
    <dgm:cxn modelId="{87A2DC5C-D084-4E80-B666-6B6009BB5C03}" srcId="{47D18922-9ED2-473F-90E1-00359F5EEAB5}" destId="{F063F242-D33A-4BA2-926D-477589CC49E3}" srcOrd="1" destOrd="0" parTransId="{8254ADE6-1A24-45C7-B50C-FE603B1290B9}" sibTransId="{FAFDC358-AA84-4182-880C-746F4F953E37}"/>
    <dgm:cxn modelId="{AB943B65-6E9D-44A7-B794-9281C7E86DD8}" srcId="{47D18922-9ED2-473F-90E1-00359F5EEAB5}" destId="{82C3CB20-D141-4364-BAB7-9894D119436B}" srcOrd="2" destOrd="0" parTransId="{C5C65DBF-7825-468E-99DD-BF7ADCB7DB61}" sibTransId="{345E21E0-1522-4479-8EAC-8B5A143D5884}"/>
    <dgm:cxn modelId="{BD74296C-BAB4-4C14-9F9E-2EF5BA6EE4C9}" type="presOf" srcId="{C0772209-9ED2-45D8-BADE-F85DCC467D08}" destId="{0390D0E1-3A46-4C8C-B3F1-41B36BA043BC}" srcOrd="0" destOrd="0" presId="urn:microsoft.com/office/officeart/2005/8/layout/hList7"/>
    <dgm:cxn modelId="{8ADD8987-AE3F-46AA-ABDE-03FFB484A038}" type="presOf" srcId="{82C3CB20-D141-4364-BAB7-9894D119436B}" destId="{1AEFFB8E-DCC7-472E-BEF3-34E72DB62F14}" srcOrd="0" destOrd="0" presId="urn:microsoft.com/office/officeart/2005/8/layout/hList7"/>
    <dgm:cxn modelId="{CB000495-1877-41EE-82E6-C829539D4E71}" srcId="{47D18922-9ED2-473F-90E1-00359F5EEAB5}" destId="{81BF75E7-E760-4161-BEFD-7ECBA0945235}" srcOrd="0" destOrd="0" parTransId="{9D304505-C4EB-4F75-97CF-9FCC63C9FB46}" sibTransId="{C0772209-9ED2-45D8-BADE-F85DCC467D08}"/>
    <dgm:cxn modelId="{4305FAA2-9631-48D6-86A4-BA72F749FE2E}" type="presOf" srcId="{81BF75E7-E760-4161-BEFD-7ECBA0945235}" destId="{987B2193-E3FB-41B6-93E8-AF81375AF5E0}" srcOrd="0" destOrd="0" presId="urn:microsoft.com/office/officeart/2005/8/layout/hList7"/>
    <dgm:cxn modelId="{B74BDBC2-F78E-4272-9293-C720CFF4E704}" type="presOf" srcId="{81BF75E7-E760-4161-BEFD-7ECBA0945235}" destId="{0AD35F4B-66E6-4E17-8947-36E839A6A36A}" srcOrd="1" destOrd="0" presId="urn:microsoft.com/office/officeart/2005/8/layout/hList7"/>
    <dgm:cxn modelId="{053991CF-D745-483C-9466-D3F6CF82C514}" type="presOf" srcId="{82C3CB20-D141-4364-BAB7-9894D119436B}" destId="{340DA065-C81E-4AE6-8EC4-EAF52355CE6B}" srcOrd="1" destOrd="0" presId="urn:microsoft.com/office/officeart/2005/8/layout/hList7"/>
    <dgm:cxn modelId="{4DB2AEEA-B051-458C-986C-2534262BD39F}" type="presOf" srcId="{F063F242-D33A-4BA2-926D-477589CC49E3}" destId="{EE519C8A-A0A4-4453-8B3F-4432547CC6D8}" srcOrd="1" destOrd="0" presId="urn:microsoft.com/office/officeart/2005/8/layout/hList7"/>
    <dgm:cxn modelId="{2E999E51-E71D-4CB3-80C9-FC62B3E31EDB}" type="presParOf" srcId="{F682795E-EF46-4E10-810D-FE12E62CDF11}" destId="{C9F02C6A-84A6-4B46-89CD-CA8E72A1012D}" srcOrd="0" destOrd="0" presId="urn:microsoft.com/office/officeart/2005/8/layout/hList7"/>
    <dgm:cxn modelId="{2AE3330D-7399-4997-B188-952D9CEDD5FD}" type="presParOf" srcId="{F682795E-EF46-4E10-810D-FE12E62CDF11}" destId="{4E4AE61B-1823-4952-960C-D8594D641408}" srcOrd="1" destOrd="0" presId="urn:microsoft.com/office/officeart/2005/8/layout/hList7"/>
    <dgm:cxn modelId="{C4EB6FDC-1F00-4987-9AEB-39D87427BC8F}" type="presParOf" srcId="{4E4AE61B-1823-4952-960C-D8594D641408}" destId="{5BA5EF55-5A3C-43C5-B873-23CD14D588AF}" srcOrd="0" destOrd="0" presId="urn:microsoft.com/office/officeart/2005/8/layout/hList7"/>
    <dgm:cxn modelId="{8D74F336-30CD-4821-8E85-309E23657E4B}" type="presParOf" srcId="{5BA5EF55-5A3C-43C5-B873-23CD14D588AF}" destId="{987B2193-E3FB-41B6-93E8-AF81375AF5E0}" srcOrd="0" destOrd="0" presId="urn:microsoft.com/office/officeart/2005/8/layout/hList7"/>
    <dgm:cxn modelId="{43E20273-CB96-4718-B110-6E7B7BDF69D2}" type="presParOf" srcId="{5BA5EF55-5A3C-43C5-B873-23CD14D588AF}" destId="{0AD35F4B-66E6-4E17-8947-36E839A6A36A}" srcOrd="1" destOrd="0" presId="urn:microsoft.com/office/officeart/2005/8/layout/hList7"/>
    <dgm:cxn modelId="{F690F277-0F85-4312-BA08-058117C5EB3F}" type="presParOf" srcId="{5BA5EF55-5A3C-43C5-B873-23CD14D588AF}" destId="{EC3C0171-ECAD-4F71-983F-C7AAE52CBA90}" srcOrd="2" destOrd="0" presId="urn:microsoft.com/office/officeart/2005/8/layout/hList7"/>
    <dgm:cxn modelId="{F8E88CA7-6122-453A-9B5E-BA536F8499CF}" type="presParOf" srcId="{5BA5EF55-5A3C-43C5-B873-23CD14D588AF}" destId="{EB5CC54D-228B-4B31-A5D6-21E7057F6ACE}" srcOrd="3" destOrd="0" presId="urn:microsoft.com/office/officeart/2005/8/layout/hList7"/>
    <dgm:cxn modelId="{AB115F4D-F5F1-4C54-BEF8-D4EA7CDF3543}" type="presParOf" srcId="{4E4AE61B-1823-4952-960C-D8594D641408}" destId="{0390D0E1-3A46-4C8C-B3F1-41B36BA043BC}" srcOrd="1" destOrd="0" presId="urn:microsoft.com/office/officeart/2005/8/layout/hList7"/>
    <dgm:cxn modelId="{497B4126-4F97-4033-A363-965830DECE2E}" type="presParOf" srcId="{4E4AE61B-1823-4952-960C-D8594D641408}" destId="{46AA6A10-4DCA-43D5-B204-B406C8BFBF81}" srcOrd="2" destOrd="0" presId="urn:microsoft.com/office/officeart/2005/8/layout/hList7"/>
    <dgm:cxn modelId="{BF7C6710-CF87-460D-B152-3418F253F76B}" type="presParOf" srcId="{46AA6A10-4DCA-43D5-B204-B406C8BFBF81}" destId="{36F9C9D9-08BF-4399-8078-BDB68D202BED}" srcOrd="0" destOrd="0" presId="urn:microsoft.com/office/officeart/2005/8/layout/hList7"/>
    <dgm:cxn modelId="{DF8AB9FF-3BB3-424E-B6A1-EC0E6AC9FC0C}" type="presParOf" srcId="{46AA6A10-4DCA-43D5-B204-B406C8BFBF81}" destId="{EE519C8A-A0A4-4453-8B3F-4432547CC6D8}" srcOrd="1" destOrd="0" presId="urn:microsoft.com/office/officeart/2005/8/layout/hList7"/>
    <dgm:cxn modelId="{00A1356B-C8C2-4EB3-B745-33F6508F7465}" type="presParOf" srcId="{46AA6A10-4DCA-43D5-B204-B406C8BFBF81}" destId="{55803226-76CD-4109-8041-14E3EE7E91C6}" srcOrd="2" destOrd="0" presId="urn:microsoft.com/office/officeart/2005/8/layout/hList7"/>
    <dgm:cxn modelId="{461FB1BA-DCFA-4DD0-A439-570ADC5AD8B0}" type="presParOf" srcId="{46AA6A10-4DCA-43D5-B204-B406C8BFBF81}" destId="{C2BD4E97-52AC-4E5F-B2A2-0D7114C06DC9}" srcOrd="3" destOrd="0" presId="urn:microsoft.com/office/officeart/2005/8/layout/hList7"/>
    <dgm:cxn modelId="{F5C49A62-B049-4AAD-840B-0E1E30ED2953}" type="presParOf" srcId="{4E4AE61B-1823-4952-960C-D8594D641408}" destId="{27F53D18-57AE-4A04-A215-3CD3BF7F0859}" srcOrd="3" destOrd="0" presId="urn:microsoft.com/office/officeart/2005/8/layout/hList7"/>
    <dgm:cxn modelId="{2EC44626-B060-4564-B405-EF5B12EB58FA}" type="presParOf" srcId="{4E4AE61B-1823-4952-960C-D8594D641408}" destId="{D64CAC62-D053-4A1E-B35A-483CC83F5E32}" srcOrd="4" destOrd="0" presId="urn:microsoft.com/office/officeart/2005/8/layout/hList7"/>
    <dgm:cxn modelId="{5C862BDC-D147-407A-BBEE-3580EE89810A}" type="presParOf" srcId="{D64CAC62-D053-4A1E-B35A-483CC83F5E32}" destId="{1AEFFB8E-DCC7-472E-BEF3-34E72DB62F14}" srcOrd="0" destOrd="0" presId="urn:microsoft.com/office/officeart/2005/8/layout/hList7"/>
    <dgm:cxn modelId="{6CD214EE-DD72-4FBD-A2A6-FD3E74CA009C}" type="presParOf" srcId="{D64CAC62-D053-4A1E-B35A-483CC83F5E32}" destId="{340DA065-C81E-4AE6-8EC4-EAF52355CE6B}" srcOrd="1" destOrd="0" presId="urn:microsoft.com/office/officeart/2005/8/layout/hList7"/>
    <dgm:cxn modelId="{9AA8B22E-AD4A-4FF6-9453-86DFD2EF1F23}" type="presParOf" srcId="{D64CAC62-D053-4A1E-B35A-483CC83F5E32}" destId="{F0077C28-BEFF-40AA-9D13-29A32B1C62FB}" srcOrd="2" destOrd="0" presId="urn:microsoft.com/office/officeart/2005/8/layout/hList7"/>
    <dgm:cxn modelId="{0C03679A-F63F-4D2E-8D3B-D2BF94EC9FC3}" type="presParOf" srcId="{D64CAC62-D053-4A1E-B35A-483CC83F5E32}" destId="{FAE0C89B-51B9-4431-A3AE-8DAE05267B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0E2DA1-8CC5-4762-B5FE-18B21020AB5F}" type="doc">
      <dgm:prSet loTypeId="urn:microsoft.com/office/officeart/2005/8/layout/vList4" loCatId="list" qsTypeId="urn:microsoft.com/office/officeart/2005/8/quickstyle/3d3" qsCatId="3D" csTypeId="urn:microsoft.com/office/officeart/2005/8/colors/accent2_2" csCatId="accent2" phldr="1"/>
      <dgm:spPr/>
    </dgm:pt>
    <dgm:pt modelId="{5CCF5E80-E1A0-4539-BE75-A4636FD0E535}">
      <dgm:prSet phldrT="[Text]" custT="1"/>
      <dgm:spPr/>
      <dgm:t>
        <a:bodyPr/>
        <a:lstStyle/>
        <a:p>
          <a:r>
            <a:rPr lang="cs-CZ" sz="3200" dirty="0"/>
            <a:t>Nebát se peněz!</a:t>
          </a:r>
        </a:p>
      </dgm:t>
    </dgm:pt>
    <dgm:pt modelId="{CAAEBF19-E335-491A-8D15-22982BA66C20}" type="parTrans" cxnId="{1DB2C5BF-3282-4D4D-A7A2-D6A7DA4B80DE}">
      <dgm:prSet/>
      <dgm:spPr/>
      <dgm:t>
        <a:bodyPr/>
        <a:lstStyle/>
        <a:p>
          <a:endParaRPr lang="cs-CZ" sz="3200"/>
        </a:p>
      </dgm:t>
    </dgm:pt>
    <dgm:pt modelId="{06C1EEED-3A43-437E-9261-08888DB02E26}" type="sibTrans" cxnId="{1DB2C5BF-3282-4D4D-A7A2-D6A7DA4B80DE}">
      <dgm:prSet/>
      <dgm:spPr/>
      <dgm:t>
        <a:bodyPr/>
        <a:lstStyle/>
        <a:p>
          <a:endParaRPr lang="cs-CZ" sz="3200"/>
        </a:p>
      </dgm:t>
    </dgm:pt>
    <dgm:pt modelId="{5249E291-6B8D-4E44-AB20-F8F0AF29A129}">
      <dgm:prSet phldrT="[Text]" custT="1"/>
      <dgm:spPr/>
      <dgm:t>
        <a:bodyPr/>
        <a:lstStyle/>
        <a:p>
          <a:r>
            <a:rPr lang="cs-CZ" sz="3200" dirty="0"/>
            <a:t>Vidět budoucnost pozitivně</a:t>
          </a:r>
        </a:p>
      </dgm:t>
    </dgm:pt>
    <dgm:pt modelId="{529D1444-1A9E-4179-B39E-DEF172A378D3}" type="parTrans" cxnId="{47D81700-3BDA-43CD-934C-9B5A9FA92B3B}">
      <dgm:prSet/>
      <dgm:spPr/>
      <dgm:t>
        <a:bodyPr/>
        <a:lstStyle/>
        <a:p>
          <a:endParaRPr lang="cs-CZ" sz="3200"/>
        </a:p>
      </dgm:t>
    </dgm:pt>
    <dgm:pt modelId="{58E95664-6CBB-40F5-B6C7-1D21227764F9}" type="sibTrans" cxnId="{47D81700-3BDA-43CD-934C-9B5A9FA92B3B}">
      <dgm:prSet/>
      <dgm:spPr/>
      <dgm:t>
        <a:bodyPr/>
        <a:lstStyle/>
        <a:p>
          <a:endParaRPr lang="cs-CZ" sz="3200"/>
        </a:p>
      </dgm:t>
    </dgm:pt>
    <dgm:pt modelId="{93C96893-D41C-48FF-B53B-79DAA3A8F550}">
      <dgm:prSet phldrT="[Text]" custT="1"/>
      <dgm:spPr/>
      <dgm:t>
        <a:bodyPr/>
        <a:lstStyle/>
        <a:p>
          <a:r>
            <a:rPr lang="cs-CZ" sz="3200" dirty="0"/>
            <a:t>Mít invenci a pořádné projekty</a:t>
          </a:r>
        </a:p>
      </dgm:t>
    </dgm:pt>
    <dgm:pt modelId="{C2409B3A-1E07-4065-A667-36F691CFF6B4}" type="parTrans" cxnId="{4C66FADB-86E6-4C15-A632-F6B45E4709DE}">
      <dgm:prSet/>
      <dgm:spPr/>
      <dgm:t>
        <a:bodyPr/>
        <a:lstStyle/>
        <a:p>
          <a:endParaRPr lang="cs-CZ" sz="3200"/>
        </a:p>
      </dgm:t>
    </dgm:pt>
    <dgm:pt modelId="{A90851A4-6D3D-4C46-830B-DF8AE400EF11}" type="sibTrans" cxnId="{4C66FADB-86E6-4C15-A632-F6B45E4709DE}">
      <dgm:prSet/>
      <dgm:spPr/>
      <dgm:t>
        <a:bodyPr/>
        <a:lstStyle/>
        <a:p>
          <a:endParaRPr lang="cs-CZ" sz="3200"/>
        </a:p>
      </dgm:t>
    </dgm:pt>
    <dgm:pt modelId="{952391B9-565D-441F-A5F4-8B81A8D974EF}" type="pres">
      <dgm:prSet presAssocID="{180E2DA1-8CC5-4762-B5FE-18B21020AB5F}" presName="linear" presStyleCnt="0">
        <dgm:presLayoutVars>
          <dgm:dir/>
          <dgm:resizeHandles val="exact"/>
        </dgm:presLayoutVars>
      </dgm:prSet>
      <dgm:spPr/>
    </dgm:pt>
    <dgm:pt modelId="{E2E07B2E-D284-4262-BF8C-FFCFD2786468}" type="pres">
      <dgm:prSet presAssocID="{5CCF5E80-E1A0-4539-BE75-A4636FD0E535}" presName="comp" presStyleCnt="0"/>
      <dgm:spPr/>
    </dgm:pt>
    <dgm:pt modelId="{047ED49B-9274-40D3-B863-F4BE37FC3FB9}" type="pres">
      <dgm:prSet presAssocID="{5CCF5E80-E1A0-4539-BE75-A4636FD0E535}" presName="box" presStyleLbl="node1" presStyleIdx="0" presStyleCnt="3"/>
      <dgm:spPr/>
    </dgm:pt>
    <dgm:pt modelId="{85374924-B9D0-445F-B676-7B31E697EF3E}" type="pres">
      <dgm:prSet presAssocID="{5CCF5E80-E1A0-4539-BE75-A4636FD0E53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romádky zlatých mince"/>
        </a:ext>
      </dgm:extLst>
    </dgm:pt>
    <dgm:pt modelId="{54215E61-B408-4ED1-83FC-8C5007E745C8}" type="pres">
      <dgm:prSet presAssocID="{5CCF5E80-E1A0-4539-BE75-A4636FD0E535}" presName="text" presStyleLbl="node1" presStyleIdx="0" presStyleCnt="3">
        <dgm:presLayoutVars>
          <dgm:bulletEnabled val="1"/>
        </dgm:presLayoutVars>
      </dgm:prSet>
      <dgm:spPr/>
    </dgm:pt>
    <dgm:pt modelId="{9079191C-2CA5-4093-BADC-FA3C88A7AA5E}" type="pres">
      <dgm:prSet presAssocID="{06C1EEED-3A43-437E-9261-08888DB02E26}" presName="spacer" presStyleCnt="0"/>
      <dgm:spPr/>
    </dgm:pt>
    <dgm:pt modelId="{55DEAD8A-5781-42F4-A81E-9B0ED3AB40B4}" type="pres">
      <dgm:prSet presAssocID="{5249E291-6B8D-4E44-AB20-F8F0AF29A129}" presName="comp" presStyleCnt="0"/>
      <dgm:spPr/>
    </dgm:pt>
    <dgm:pt modelId="{8C66457F-06B1-403A-8B2C-134698E9DB6E}" type="pres">
      <dgm:prSet presAssocID="{5249E291-6B8D-4E44-AB20-F8F0AF29A129}" presName="box" presStyleLbl="node1" presStyleIdx="1" presStyleCnt="3"/>
      <dgm:spPr/>
    </dgm:pt>
    <dgm:pt modelId="{93439B65-C0A3-4686-99DA-D6C5C0A7C1E9}" type="pres">
      <dgm:prSet presAssocID="{5249E291-6B8D-4E44-AB20-F8F0AF29A129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anorama města s úhlem pod úhlem"/>
        </a:ext>
      </dgm:extLst>
    </dgm:pt>
    <dgm:pt modelId="{995FF172-F298-47F5-9E15-CD56A00E426D}" type="pres">
      <dgm:prSet presAssocID="{5249E291-6B8D-4E44-AB20-F8F0AF29A129}" presName="text" presStyleLbl="node1" presStyleIdx="1" presStyleCnt="3">
        <dgm:presLayoutVars>
          <dgm:bulletEnabled val="1"/>
        </dgm:presLayoutVars>
      </dgm:prSet>
      <dgm:spPr/>
    </dgm:pt>
    <dgm:pt modelId="{905DC4E2-2BAD-495F-B492-00BDBF876DB3}" type="pres">
      <dgm:prSet presAssocID="{58E95664-6CBB-40F5-B6C7-1D21227764F9}" presName="spacer" presStyleCnt="0"/>
      <dgm:spPr/>
    </dgm:pt>
    <dgm:pt modelId="{6A65D34B-F32A-4AEA-BBF8-74250D2BD410}" type="pres">
      <dgm:prSet presAssocID="{93C96893-D41C-48FF-B53B-79DAA3A8F550}" presName="comp" presStyleCnt="0"/>
      <dgm:spPr/>
    </dgm:pt>
    <dgm:pt modelId="{F702E42C-48DF-4CC9-BC39-EAF0E6EFF7BB}" type="pres">
      <dgm:prSet presAssocID="{93C96893-D41C-48FF-B53B-79DAA3A8F550}" presName="box" presStyleLbl="node1" presStyleIdx="2" presStyleCnt="3"/>
      <dgm:spPr/>
    </dgm:pt>
    <dgm:pt modelId="{25C9A8A5-C1E1-47DD-9844-66BFD92C930F}" type="pres">
      <dgm:prSet presAssocID="{93C96893-D41C-48FF-B53B-79DAA3A8F55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hlová zeď budovy se souvislou výplní"/>
        </a:ext>
      </dgm:extLst>
    </dgm:pt>
    <dgm:pt modelId="{925DDC88-1D3F-4A43-8351-FDF9B756D2C9}" type="pres">
      <dgm:prSet presAssocID="{93C96893-D41C-48FF-B53B-79DAA3A8F550}" presName="text" presStyleLbl="node1" presStyleIdx="2" presStyleCnt="3">
        <dgm:presLayoutVars>
          <dgm:bulletEnabled val="1"/>
        </dgm:presLayoutVars>
      </dgm:prSet>
      <dgm:spPr/>
    </dgm:pt>
  </dgm:ptLst>
  <dgm:cxnLst>
    <dgm:cxn modelId="{47D81700-3BDA-43CD-934C-9B5A9FA92B3B}" srcId="{180E2DA1-8CC5-4762-B5FE-18B21020AB5F}" destId="{5249E291-6B8D-4E44-AB20-F8F0AF29A129}" srcOrd="1" destOrd="0" parTransId="{529D1444-1A9E-4179-B39E-DEF172A378D3}" sibTransId="{58E95664-6CBB-40F5-B6C7-1D21227764F9}"/>
    <dgm:cxn modelId="{13FAF509-C3D3-4694-8F8C-D50EC385E5CD}" type="presOf" srcId="{5CCF5E80-E1A0-4539-BE75-A4636FD0E535}" destId="{047ED49B-9274-40D3-B863-F4BE37FC3FB9}" srcOrd="0" destOrd="0" presId="urn:microsoft.com/office/officeart/2005/8/layout/vList4"/>
    <dgm:cxn modelId="{74BEA443-06AD-43C0-920E-F080C7077838}" type="presOf" srcId="{5CCF5E80-E1A0-4539-BE75-A4636FD0E535}" destId="{54215E61-B408-4ED1-83FC-8C5007E745C8}" srcOrd="1" destOrd="0" presId="urn:microsoft.com/office/officeart/2005/8/layout/vList4"/>
    <dgm:cxn modelId="{3F092AB5-9F38-434C-9144-85C22DCC2D2A}" type="presOf" srcId="{5249E291-6B8D-4E44-AB20-F8F0AF29A129}" destId="{995FF172-F298-47F5-9E15-CD56A00E426D}" srcOrd="1" destOrd="0" presId="urn:microsoft.com/office/officeart/2005/8/layout/vList4"/>
    <dgm:cxn modelId="{1DB2C5BF-3282-4D4D-A7A2-D6A7DA4B80DE}" srcId="{180E2DA1-8CC5-4762-B5FE-18B21020AB5F}" destId="{5CCF5E80-E1A0-4539-BE75-A4636FD0E535}" srcOrd="0" destOrd="0" parTransId="{CAAEBF19-E335-491A-8D15-22982BA66C20}" sibTransId="{06C1EEED-3A43-437E-9261-08888DB02E26}"/>
    <dgm:cxn modelId="{1DF05EC1-7871-4A82-9EC4-E8F69E58402D}" type="presOf" srcId="{93C96893-D41C-48FF-B53B-79DAA3A8F550}" destId="{925DDC88-1D3F-4A43-8351-FDF9B756D2C9}" srcOrd="1" destOrd="0" presId="urn:microsoft.com/office/officeart/2005/8/layout/vList4"/>
    <dgm:cxn modelId="{0B9603C6-14EE-4F3F-ABCD-38558FEB997A}" type="presOf" srcId="{5249E291-6B8D-4E44-AB20-F8F0AF29A129}" destId="{8C66457F-06B1-403A-8B2C-134698E9DB6E}" srcOrd="0" destOrd="0" presId="urn:microsoft.com/office/officeart/2005/8/layout/vList4"/>
    <dgm:cxn modelId="{39B94BC9-32D5-4442-9192-07600659273C}" type="presOf" srcId="{180E2DA1-8CC5-4762-B5FE-18B21020AB5F}" destId="{952391B9-565D-441F-A5F4-8B81A8D974EF}" srcOrd="0" destOrd="0" presId="urn:microsoft.com/office/officeart/2005/8/layout/vList4"/>
    <dgm:cxn modelId="{4C66FADB-86E6-4C15-A632-F6B45E4709DE}" srcId="{180E2DA1-8CC5-4762-B5FE-18B21020AB5F}" destId="{93C96893-D41C-48FF-B53B-79DAA3A8F550}" srcOrd="2" destOrd="0" parTransId="{C2409B3A-1E07-4065-A667-36F691CFF6B4}" sibTransId="{A90851A4-6D3D-4C46-830B-DF8AE400EF11}"/>
    <dgm:cxn modelId="{0F6F49FB-96B7-4561-9A89-B4BD3CC75323}" type="presOf" srcId="{93C96893-D41C-48FF-B53B-79DAA3A8F550}" destId="{F702E42C-48DF-4CC9-BC39-EAF0E6EFF7BB}" srcOrd="0" destOrd="0" presId="urn:microsoft.com/office/officeart/2005/8/layout/vList4"/>
    <dgm:cxn modelId="{59DC1EE7-290A-42EB-8906-5E64A9FE5A3E}" type="presParOf" srcId="{952391B9-565D-441F-A5F4-8B81A8D974EF}" destId="{E2E07B2E-D284-4262-BF8C-FFCFD2786468}" srcOrd="0" destOrd="0" presId="urn:microsoft.com/office/officeart/2005/8/layout/vList4"/>
    <dgm:cxn modelId="{626C5FBF-4D18-4DFD-B821-DE8B714777F1}" type="presParOf" srcId="{E2E07B2E-D284-4262-BF8C-FFCFD2786468}" destId="{047ED49B-9274-40D3-B863-F4BE37FC3FB9}" srcOrd="0" destOrd="0" presId="urn:microsoft.com/office/officeart/2005/8/layout/vList4"/>
    <dgm:cxn modelId="{1766074E-15F3-44DB-B032-368570DCF277}" type="presParOf" srcId="{E2E07B2E-D284-4262-BF8C-FFCFD2786468}" destId="{85374924-B9D0-445F-B676-7B31E697EF3E}" srcOrd="1" destOrd="0" presId="urn:microsoft.com/office/officeart/2005/8/layout/vList4"/>
    <dgm:cxn modelId="{7C405131-557F-43E1-912B-AD6B7D583657}" type="presParOf" srcId="{E2E07B2E-D284-4262-BF8C-FFCFD2786468}" destId="{54215E61-B408-4ED1-83FC-8C5007E745C8}" srcOrd="2" destOrd="0" presId="urn:microsoft.com/office/officeart/2005/8/layout/vList4"/>
    <dgm:cxn modelId="{7ADFB651-F6D6-4390-B2D8-8EC68C7717AA}" type="presParOf" srcId="{952391B9-565D-441F-A5F4-8B81A8D974EF}" destId="{9079191C-2CA5-4093-BADC-FA3C88A7AA5E}" srcOrd="1" destOrd="0" presId="urn:microsoft.com/office/officeart/2005/8/layout/vList4"/>
    <dgm:cxn modelId="{5D9675B5-DB75-48C3-A80F-B455753C0ACC}" type="presParOf" srcId="{952391B9-565D-441F-A5F4-8B81A8D974EF}" destId="{55DEAD8A-5781-42F4-A81E-9B0ED3AB40B4}" srcOrd="2" destOrd="0" presId="urn:microsoft.com/office/officeart/2005/8/layout/vList4"/>
    <dgm:cxn modelId="{02C91F33-7F2B-4028-B033-CD15864F874E}" type="presParOf" srcId="{55DEAD8A-5781-42F4-A81E-9B0ED3AB40B4}" destId="{8C66457F-06B1-403A-8B2C-134698E9DB6E}" srcOrd="0" destOrd="0" presId="urn:microsoft.com/office/officeart/2005/8/layout/vList4"/>
    <dgm:cxn modelId="{ABA2A25C-BE8B-42F6-983E-F8E49B2B3BAA}" type="presParOf" srcId="{55DEAD8A-5781-42F4-A81E-9B0ED3AB40B4}" destId="{93439B65-C0A3-4686-99DA-D6C5C0A7C1E9}" srcOrd="1" destOrd="0" presId="urn:microsoft.com/office/officeart/2005/8/layout/vList4"/>
    <dgm:cxn modelId="{D72226F1-5BE2-4F27-9A8E-37F5E45260F6}" type="presParOf" srcId="{55DEAD8A-5781-42F4-A81E-9B0ED3AB40B4}" destId="{995FF172-F298-47F5-9E15-CD56A00E426D}" srcOrd="2" destOrd="0" presId="urn:microsoft.com/office/officeart/2005/8/layout/vList4"/>
    <dgm:cxn modelId="{FCFDC967-C745-4FA8-ACB2-741533D0A290}" type="presParOf" srcId="{952391B9-565D-441F-A5F4-8B81A8D974EF}" destId="{905DC4E2-2BAD-495F-B492-00BDBF876DB3}" srcOrd="3" destOrd="0" presId="urn:microsoft.com/office/officeart/2005/8/layout/vList4"/>
    <dgm:cxn modelId="{91826589-BDD4-43E3-A4F6-A53EB770C5CA}" type="presParOf" srcId="{952391B9-565D-441F-A5F4-8B81A8D974EF}" destId="{6A65D34B-F32A-4AEA-BBF8-74250D2BD410}" srcOrd="4" destOrd="0" presId="urn:microsoft.com/office/officeart/2005/8/layout/vList4"/>
    <dgm:cxn modelId="{6629F3A1-FB22-4851-B56B-86811C6C782E}" type="presParOf" srcId="{6A65D34B-F32A-4AEA-BBF8-74250D2BD410}" destId="{F702E42C-48DF-4CC9-BC39-EAF0E6EFF7BB}" srcOrd="0" destOrd="0" presId="urn:microsoft.com/office/officeart/2005/8/layout/vList4"/>
    <dgm:cxn modelId="{CC66CDFA-3D0B-449E-AED1-049AF4DBB0F3}" type="presParOf" srcId="{6A65D34B-F32A-4AEA-BBF8-74250D2BD410}" destId="{25C9A8A5-C1E1-47DD-9844-66BFD92C930F}" srcOrd="1" destOrd="0" presId="urn:microsoft.com/office/officeart/2005/8/layout/vList4"/>
    <dgm:cxn modelId="{5ABFCBA1-3338-4BF9-AF4D-ABE0B386BA7C}" type="presParOf" srcId="{6A65D34B-F32A-4AEA-BBF8-74250D2BD410}" destId="{925DDC88-1D3F-4A43-8351-FDF9B756D2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EE3040-30F8-4F26-A9D8-C03F47BFC08C}" type="doc">
      <dgm:prSet loTypeId="urn:microsoft.com/office/officeart/2005/8/layout/vList3" loCatId="list" qsTypeId="urn:microsoft.com/office/officeart/2005/8/quickstyle/simple2" qsCatId="simple" csTypeId="urn:microsoft.com/office/officeart/2005/8/colors/accent2_3" csCatId="accent2" phldr="1"/>
      <dgm:spPr/>
    </dgm:pt>
    <dgm:pt modelId="{72A7E795-269C-4122-AC14-528AE17D43F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cs-CZ" b="1" dirty="0"/>
            <a:t>Prezentujte skvělý vývoj financí obce veřejnosti</a:t>
          </a:r>
        </a:p>
      </dgm:t>
    </dgm:pt>
    <dgm:pt modelId="{5CDB392C-9D65-4500-8042-42EE4F1A9A3F}" type="parTrans" cxnId="{E20BBE02-7A41-4223-9055-B970173D1311}">
      <dgm:prSet/>
      <dgm:spPr/>
      <dgm:t>
        <a:bodyPr/>
        <a:lstStyle/>
        <a:p>
          <a:endParaRPr lang="cs-CZ"/>
        </a:p>
      </dgm:t>
    </dgm:pt>
    <dgm:pt modelId="{17948ABA-7D83-467D-BD7A-658CA0C7D4B3}" type="sibTrans" cxnId="{E20BBE02-7A41-4223-9055-B970173D1311}">
      <dgm:prSet/>
      <dgm:spPr/>
      <dgm:t>
        <a:bodyPr/>
        <a:lstStyle/>
        <a:p>
          <a:endParaRPr lang="cs-CZ"/>
        </a:p>
      </dgm:t>
    </dgm:pt>
    <dgm:pt modelId="{AE3A40F4-2CB3-4002-A901-99FE93AC3DC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cs-CZ" b="1" dirty="0"/>
            <a:t>Připravte cíle do dalšího období</a:t>
          </a:r>
          <a:endParaRPr lang="cs-CZ" dirty="0"/>
        </a:p>
      </dgm:t>
    </dgm:pt>
    <dgm:pt modelId="{1F986017-DD22-4656-9B6A-A9D1CD425047}" type="parTrans" cxnId="{6616E20A-9F8B-48EA-BE25-B69D66B36A03}">
      <dgm:prSet/>
      <dgm:spPr/>
      <dgm:t>
        <a:bodyPr/>
        <a:lstStyle/>
        <a:p>
          <a:endParaRPr lang="cs-CZ"/>
        </a:p>
      </dgm:t>
    </dgm:pt>
    <dgm:pt modelId="{062F5D11-AD09-423C-8D21-9206C40DAA9B}" type="sibTrans" cxnId="{6616E20A-9F8B-48EA-BE25-B69D66B36A03}">
      <dgm:prSet/>
      <dgm:spPr/>
      <dgm:t>
        <a:bodyPr/>
        <a:lstStyle/>
        <a:p>
          <a:endParaRPr lang="cs-CZ"/>
        </a:p>
      </dgm:t>
    </dgm:pt>
    <dgm:pt modelId="{2421E305-9ACC-4DD3-AC66-FD0FE8B814C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cs-CZ" b="1" dirty="0"/>
            <a:t>Zjistěte finanční možnosti obce</a:t>
          </a:r>
        </a:p>
      </dgm:t>
    </dgm:pt>
    <dgm:pt modelId="{469E497D-AC9B-4E1F-B3F4-8CB39BD63738}" type="parTrans" cxnId="{C732213D-675B-4774-BAE9-4E1925818239}">
      <dgm:prSet/>
      <dgm:spPr/>
      <dgm:t>
        <a:bodyPr/>
        <a:lstStyle/>
        <a:p>
          <a:endParaRPr lang="cs-CZ"/>
        </a:p>
      </dgm:t>
    </dgm:pt>
    <dgm:pt modelId="{D0D2AF11-6D91-4FD4-9931-95C57F9595E2}" type="sibTrans" cxnId="{C732213D-675B-4774-BAE9-4E1925818239}">
      <dgm:prSet/>
      <dgm:spPr/>
      <dgm:t>
        <a:bodyPr/>
        <a:lstStyle/>
        <a:p>
          <a:endParaRPr lang="cs-CZ"/>
        </a:p>
      </dgm:t>
    </dgm:pt>
    <dgm:pt modelId="{CDF9D7EB-F979-4A1A-9E69-6BD64301A43F}" type="pres">
      <dgm:prSet presAssocID="{88EE3040-30F8-4F26-A9D8-C03F47BFC08C}" presName="linearFlow" presStyleCnt="0">
        <dgm:presLayoutVars>
          <dgm:dir/>
          <dgm:resizeHandles val="exact"/>
        </dgm:presLayoutVars>
      </dgm:prSet>
      <dgm:spPr/>
    </dgm:pt>
    <dgm:pt modelId="{192DA65A-2919-4350-94D7-6825F8DA3405}" type="pres">
      <dgm:prSet presAssocID="{72A7E795-269C-4122-AC14-528AE17D43FA}" presName="composite" presStyleCnt="0"/>
      <dgm:spPr/>
    </dgm:pt>
    <dgm:pt modelId="{AE69F2C0-53E4-4426-BEED-033ABBB10029}" type="pres">
      <dgm:prSet presAssocID="{72A7E795-269C-4122-AC14-528AE17D43FA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viště davu lidí, kteří se potýkají"/>
        </a:ext>
      </dgm:extLst>
    </dgm:pt>
    <dgm:pt modelId="{CE53B7C4-7D07-4C8C-86BE-42238807313B}" type="pres">
      <dgm:prSet presAssocID="{72A7E795-269C-4122-AC14-528AE17D43FA}" presName="txShp" presStyleLbl="node1" presStyleIdx="0" presStyleCnt="3">
        <dgm:presLayoutVars>
          <dgm:bulletEnabled val="1"/>
        </dgm:presLayoutVars>
      </dgm:prSet>
      <dgm:spPr/>
    </dgm:pt>
    <dgm:pt modelId="{F40BD6E3-EE57-4753-9F5C-A74205238721}" type="pres">
      <dgm:prSet presAssocID="{17948ABA-7D83-467D-BD7A-658CA0C7D4B3}" presName="spacing" presStyleCnt="0"/>
      <dgm:spPr/>
    </dgm:pt>
    <dgm:pt modelId="{22386DBB-66A3-4B1B-BEA5-C12A7574B976}" type="pres">
      <dgm:prSet presAssocID="{2421E305-9ACC-4DD3-AC66-FD0FE8B814CD}" presName="composite" presStyleCnt="0"/>
      <dgm:spPr/>
    </dgm:pt>
    <dgm:pt modelId="{DF348833-2314-44A5-A4B8-61D10F9992D4}" type="pres">
      <dgm:prSet presAssocID="{2421E305-9ACC-4DD3-AC66-FD0FE8B814CD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romádka amerických dolarových bankovk"/>
        </a:ext>
      </dgm:extLst>
    </dgm:pt>
    <dgm:pt modelId="{36FF8565-7FC4-418D-A14C-719E3E144C88}" type="pres">
      <dgm:prSet presAssocID="{2421E305-9ACC-4DD3-AC66-FD0FE8B814CD}" presName="txShp" presStyleLbl="node1" presStyleIdx="1" presStyleCnt="3">
        <dgm:presLayoutVars>
          <dgm:bulletEnabled val="1"/>
        </dgm:presLayoutVars>
      </dgm:prSet>
      <dgm:spPr/>
    </dgm:pt>
    <dgm:pt modelId="{4E50D006-C407-408C-A20D-1DCB19A0021D}" type="pres">
      <dgm:prSet presAssocID="{D0D2AF11-6D91-4FD4-9931-95C57F9595E2}" presName="spacing" presStyleCnt="0"/>
      <dgm:spPr/>
    </dgm:pt>
    <dgm:pt modelId="{53E4E3C5-52ED-4E1A-ADB2-1F69D345EA95}" type="pres">
      <dgm:prSet presAssocID="{AE3A40F4-2CB3-4002-A901-99FE93AC3DC1}" presName="composite" presStyleCnt="0"/>
      <dgm:spPr/>
    </dgm:pt>
    <dgm:pt modelId="{48A42479-154B-4A78-AA09-DDE9E628A075}" type="pres">
      <dgm:prSet presAssocID="{AE3A40F4-2CB3-4002-A901-99FE93AC3DC1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evřená cesta – silnice"/>
        </a:ext>
      </dgm:extLst>
    </dgm:pt>
    <dgm:pt modelId="{ADA29A70-2BAB-4758-A902-10278B2C33EA}" type="pres">
      <dgm:prSet presAssocID="{AE3A40F4-2CB3-4002-A901-99FE93AC3DC1}" presName="txShp" presStyleLbl="node1" presStyleIdx="2" presStyleCnt="3">
        <dgm:presLayoutVars>
          <dgm:bulletEnabled val="1"/>
        </dgm:presLayoutVars>
      </dgm:prSet>
      <dgm:spPr/>
    </dgm:pt>
  </dgm:ptLst>
  <dgm:cxnLst>
    <dgm:cxn modelId="{E20BBE02-7A41-4223-9055-B970173D1311}" srcId="{88EE3040-30F8-4F26-A9D8-C03F47BFC08C}" destId="{72A7E795-269C-4122-AC14-528AE17D43FA}" srcOrd="0" destOrd="0" parTransId="{5CDB392C-9D65-4500-8042-42EE4F1A9A3F}" sibTransId="{17948ABA-7D83-467D-BD7A-658CA0C7D4B3}"/>
    <dgm:cxn modelId="{6616E20A-9F8B-48EA-BE25-B69D66B36A03}" srcId="{88EE3040-30F8-4F26-A9D8-C03F47BFC08C}" destId="{AE3A40F4-2CB3-4002-A901-99FE93AC3DC1}" srcOrd="2" destOrd="0" parTransId="{1F986017-DD22-4656-9B6A-A9D1CD425047}" sibTransId="{062F5D11-AD09-423C-8D21-9206C40DAA9B}"/>
    <dgm:cxn modelId="{D4E7870B-6117-470D-AD7A-BF763E004817}" type="presOf" srcId="{2421E305-9ACC-4DD3-AC66-FD0FE8B814CD}" destId="{36FF8565-7FC4-418D-A14C-719E3E144C88}" srcOrd="0" destOrd="0" presId="urn:microsoft.com/office/officeart/2005/8/layout/vList3"/>
    <dgm:cxn modelId="{02A51916-88DF-4CAA-8BED-52234BD036B8}" type="presOf" srcId="{72A7E795-269C-4122-AC14-528AE17D43FA}" destId="{CE53B7C4-7D07-4C8C-86BE-42238807313B}" srcOrd="0" destOrd="0" presId="urn:microsoft.com/office/officeart/2005/8/layout/vList3"/>
    <dgm:cxn modelId="{C732213D-675B-4774-BAE9-4E1925818239}" srcId="{88EE3040-30F8-4F26-A9D8-C03F47BFC08C}" destId="{2421E305-9ACC-4DD3-AC66-FD0FE8B814CD}" srcOrd="1" destOrd="0" parTransId="{469E497D-AC9B-4E1F-B3F4-8CB39BD63738}" sibTransId="{D0D2AF11-6D91-4FD4-9931-95C57F9595E2}"/>
    <dgm:cxn modelId="{A5E4DFDA-6F50-4533-8689-E5BD2DE25F6D}" type="presOf" srcId="{88EE3040-30F8-4F26-A9D8-C03F47BFC08C}" destId="{CDF9D7EB-F979-4A1A-9E69-6BD64301A43F}" srcOrd="0" destOrd="0" presId="urn:microsoft.com/office/officeart/2005/8/layout/vList3"/>
    <dgm:cxn modelId="{1F93FDFF-D1C6-4A9A-851E-1988E84DFE72}" type="presOf" srcId="{AE3A40F4-2CB3-4002-A901-99FE93AC3DC1}" destId="{ADA29A70-2BAB-4758-A902-10278B2C33EA}" srcOrd="0" destOrd="0" presId="urn:microsoft.com/office/officeart/2005/8/layout/vList3"/>
    <dgm:cxn modelId="{74F4E516-82F3-42A4-B780-1EFCCB8FC837}" type="presParOf" srcId="{CDF9D7EB-F979-4A1A-9E69-6BD64301A43F}" destId="{192DA65A-2919-4350-94D7-6825F8DA3405}" srcOrd="0" destOrd="0" presId="urn:microsoft.com/office/officeart/2005/8/layout/vList3"/>
    <dgm:cxn modelId="{35917A4A-3B1A-48C4-A36D-9362FF39661E}" type="presParOf" srcId="{192DA65A-2919-4350-94D7-6825F8DA3405}" destId="{AE69F2C0-53E4-4426-BEED-033ABBB10029}" srcOrd="0" destOrd="0" presId="urn:microsoft.com/office/officeart/2005/8/layout/vList3"/>
    <dgm:cxn modelId="{230C0953-150B-4302-A5C4-9C7929FF7608}" type="presParOf" srcId="{192DA65A-2919-4350-94D7-6825F8DA3405}" destId="{CE53B7C4-7D07-4C8C-86BE-42238807313B}" srcOrd="1" destOrd="0" presId="urn:microsoft.com/office/officeart/2005/8/layout/vList3"/>
    <dgm:cxn modelId="{7518EBEF-E680-4CCA-BD79-D1CDAD9BE8B6}" type="presParOf" srcId="{CDF9D7EB-F979-4A1A-9E69-6BD64301A43F}" destId="{F40BD6E3-EE57-4753-9F5C-A74205238721}" srcOrd="1" destOrd="0" presId="urn:microsoft.com/office/officeart/2005/8/layout/vList3"/>
    <dgm:cxn modelId="{4C6CB2D9-02CA-438C-B127-99684879FABC}" type="presParOf" srcId="{CDF9D7EB-F979-4A1A-9E69-6BD64301A43F}" destId="{22386DBB-66A3-4B1B-BEA5-C12A7574B976}" srcOrd="2" destOrd="0" presId="urn:microsoft.com/office/officeart/2005/8/layout/vList3"/>
    <dgm:cxn modelId="{40D1E233-52C8-4F03-BA0E-90E905BEA6C7}" type="presParOf" srcId="{22386DBB-66A3-4B1B-BEA5-C12A7574B976}" destId="{DF348833-2314-44A5-A4B8-61D10F9992D4}" srcOrd="0" destOrd="0" presId="urn:microsoft.com/office/officeart/2005/8/layout/vList3"/>
    <dgm:cxn modelId="{6DEE0543-922A-4C75-8CA5-E31217D5B01B}" type="presParOf" srcId="{22386DBB-66A3-4B1B-BEA5-C12A7574B976}" destId="{36FF8565-7FC4-418D-A14C-719E3E144C88}" srcOrd="1" destOrd="0" presId="urn:microsoft.com/office/officeart/2005/8/layout/vList3"/>
    <dgm:cxn modelId="{760E44EF-357E-4521-8D5E-F9C8E13816DA}" type="presParOf" srcId="{CDF9D7EB-F979-4A1A-9E69-6BD64301A43F}" destId="{4E50D006-C407-408C-A20D-1DCB19A0021D}" srcOrd="3" destOrd="0" presId="urn:microsoft.com/office/officeart/2005/8/layout/vList3"/>
    <dgm:cxn modelId="{6D504B0E-F13D-42AF-9E32-BBFA5854F572}" type="presParOf" srcId="{CDF9D7EB-F979-4A1A-9E69-6BD64301A43F}" destId="{53E4E3C5-52ED-4E1A-ADB2-1F69D345EA95}" srcOrd="4" destOrd="0" presId="urn:microsoft.com/office/officeart/2005/8/layout/vList3"/>
    <dgm:cxn modelId="{B9770846-056D-407D-8564-066F317C8AB7}" type="presParOf" srcId="{53E4E3C5-52ED-4E1A-ADB2-1F69D345EA95}" destId="{48A42479-154B-4A78-AA09-DDE9E628A075}" srcOrd="0" destOrd="0" presId="urn:microsoft.com/office/officeart/2005/8/layout/vList3"/>
    <dgm:cxn modelId="{52F20DA9-C14E-420B-A192-8D796AD198F4}" type="presParOf" srcId="{53E4E3C5-52ED-4E1A-ADB2-1F69D345EA95}" destId="{ADA29A70-2BAB-4758-A902-10278B2C33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E157-9D1B-472D-9750-2FEB130B99B3}">
      <dsp:nvSpPr>
        <dsp:cNvPr id="0" name=""/>
        <dsp:cNvSpPr/>
      </dsp:nvSpPr>
      <dsp:spPr>
        <a:xfrm>
          <a:off x="1076" y="0"/>
          <a:ext cx="2799466" cy="5609120"/>
        </a:xfrm>
        <a:prstGeom prst="roundRect">
          <a:avLst>
            <a:gd name="adj" fmla="val 10000"/>
          </a:avLst>
        </a:prstGeom>
        <a:solidFill>
          <a:srgbClr val="BAF32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</a:rPr>
            <a:t>Investiční úvěrový rámec</a:t>
          </a:r>
        </a:p>
      </dsp:txBody>
      <dsp:txXfrm>
        <a:off x="1076" y="0"/>
        <a:ext cx="2799466" cy="1682736"/>
      </dsp:txXfrm>
    </dsp:sp>
    <dsp:sp modelId="{88159BC4-2ABA-4395-8761-822828283E38}">
      <dsp:nvSpPr>
        <dsp:cNvPr id="0" name=""/>
        <dsp:cNvSpPr/>
      </dsp:nvSpPr>
      <dsp:spPr>
        <a:xfrm>
          <a:off x="281023" y="1683215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kern="1200" dirty="0"/>
            <a:t>Zadávací dokumentace</a:t>
          </a:r>
        </a:p>
      </dsp:txBody>
      <dsp:txXfrm>
        <a:off x="313299" y="1715491"/>
        <a:ext cx="2175020" cy="1037415"/>
      </dsp:txXfrm>
    </dsp:sp>
    <dsp:sp modelId="{F03FA0BE-F2C8-4F57-9B9C-AD89EDC26FC3}">
      <dsp:nvSpPr>
        <dsp:cNvPr id="0" name=""/>
        <dsp:cNvSpPr/>
      </dsp:nvSpPr>
      <dsp:spPr>
        <a:xfrm>
          <a:off x="281023" y="2954716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kern="1200" dirty="0"/>
            <a:t>Optimálně nastavené parametry</a:t>
          </a:r>
        </a:p>
      </dsp:txBody>
      <dsp:txXfrm>
        <a:off x="313299" y="2986992"/>
        <a:ext cx="2175020" cy="1037415"/>
      </dsp:txXfrm>
    </dsp:sp>
    <dsp:sp modelId="{519A7819-0AD1-4DFB-B50D-4B0E2434416B}">
      <dsp:nvSpPr>
        <dsp:cNvPr id="0" name=""/>
        <dsp:cNvSpPr/>
      </dsp:nvSpPr>
      <dsp:spPr>
        <a:xfrm>
          <a:off x="281023" y="4226217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2000" b="0" kern="1200"/>
            <a:t>Důvodová </a:t>
          </a:r>
          <a:r>
            <a:rPr lang="cs-CZ" sz="2000" b="0" kern="1200" dirty="0"/>
            <a:t>zpráva do zastupitelstva</a:t>
          </a:r>
        </a:p>
      </dsp:txBody>
      <dsp:txXfrm>
        <a:off x="313299" y="4258493"/>
        <a:ext cx="2175020" cy="1037415"/>
      </dsp:txXfrm>
    </dsp:sp>
    <dsp:sp modelId="{BE04653B-CC1A-46EE-9CAA-58758A39BFA4}">
      <dsp:nvSpPr>
        <dsp:cNvPr id="0" name=""/>
        <dsp:cNvSpPr/>
      </dsp:nvSpPr>
      <dsp:spPr>
        <a:xfrm>
          <a:off x="3010502" y="0"/>
          <a:ext cx="2799466" cy="560912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</a:rPr>
            <a:t>Střednědobý výhled rozpočtu s analýzou financí a ratingem</a:t>
          </a:r>
        </a:p>
      </dsp:txBody>
      <dsp:txXfrm>
        <a:off x="3010502" y="0"/>
        <a:ext cx="2799466" cy="1682736"/>
      </dsp:txXfrm>
    </dsp:sp>
    <dsp:sp modelId="{DBFF47D4-EF6A-40D0-9359-F51C64DFBA6E}">
      <dsp:nvSpPr>
        <dsp:cNvPr id="0" name=""/>
        <dsp:cNvSpPr/>
      </dsp:nvSpPr>
      <dsp:spPr>
        <a:xfrm>
          <a:off x="3290449" y="1683215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Podrobná analýza financí</a:t>
          </a:r>
        </a:p>
      </dsp:txBody>
      <dsp:txXfrm>
        <a:off x="3322725" y="1715491"/>
        <a:ext cx="2175020" cy="1037415"/>
      </dsp:txXfrm>
    </dsp:sp>
    <dsp:sp modelId="{6253CD35-96AB-43AC-B749-6BAF605DB4C2}">
      <dsp:nvSpPr>
        <dsp:cNvPr id="0" name=""/>
        <dsp:cNvSpPr/>
      </dsp:nvSpPr>
      <dsp:spPr>
        <a:xfrm>
          <a:off x="3290449" y="2954716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Strop bezpečného zadlužení</a:t>
          </a:r>
        </a:p>
      </dsp:txBody>
      <dsp:txXfrm>
        <a:off x="3322725" y="2986992"/>
        <a:ext cx="2175020" cy="1037415"/>
      </dsp:txXfrm>
    </dsp:sp>
    <dsp:sp modelId="{4EB8F6F3-C14E-4D2D-94E4-E80B4F2B9368}">
      <dsp:nvSpPr>
        <dsp:cNvPr id="0" name=""/>
        <dsp:cNvSpPr/>
      </dsp:nvSpPr>
      <dsp:spPr>
        <a:xfrm>
          <a:off x="3290449" y="4226217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Výhled </a:t>
          </a:r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finančních možností obce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Arial"/>
            </a:rPr>
            <a:t>na 5 let</a:t>
          </a:r>
        </a:p>
      </dsp:txBody>
      <dsp:txXfrm>
        <a:off x="3322725" y="4258493"/>
        <a:ext cx="2175020" cy="1037415"/>
      </dsp:txXfrm>
    </dsp:sp>
    <dsp:sp modelId="{3B16469E-96E8-4D51-BB51-6723A6DAA608}">
      <dsp:nvSpPr>
        <dsp:cNvPr id="0" name=""/>
        <dsp:cNvSpPr/>
      </dsp:nvSpPr>
      <dsp:spPr>
        <a:xfrm>
          <a:off x="6019929" y="0"/>
          <a:ext cx="2799466" cy="560912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effectLst/>
            </a:rPr>
            <a:t>Strategický plán</a:t>
          </a:r>
          <a:r>
            <a:rPr lang="cs-CZ" sz="2000" b="0" kern="1200" dirty="0">
              <a:effectLst/>
            </a:rPr>
            <a:t>                       </a:t>
          </a:r>
          <a:r>
            <a:rPr lang="cs-CZ" sz="2000" b="1" kern="1200" dirty="0">
              <a:effectLst/>
            </a:rPr>
            <a:t>s akčním plánem</a:t>
          </a:r>
        </a:p>
      </dsp:txBody>
      <dsp:txXfrm>
        <a:off x="6019929" y="0"/>
        <a:ext cx="2799466" cy="1682736"/>
      </dsp:txXfrm>
    </dsp:sp>
    <dsp:sp modelId="{A92F4E2F-2841-4307-8C9A-84CDC9A094BE}">
      <dsp:nvSpPr>
        <dsp:cNvPr id="0" name=""/>
        <dsp:cNvSpPr/>
      </dsp:nvSpPr>
      <dsp:spPr>
        <a:xfrm>
          <a:off x="6299875" y="1683215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Propojeno                          s finančními možnostmi obce</a:t>
          </a:r>
        </a:p>
      </dsp:txBody>
      <dsp:txXfrm>
        <a:off x="6332151" y="1715491"/>
        <a:ext cx="2175020" cy="1037415"/>
      </dsp:txXfrm>
    </dsp:sp>
    <dsp:sp modelId="{FA07E2DB-EFC2-46E3-A74F-915C16672EC7}">
      <dsp:nvSpPr>
        <dsp:cNvPr id="0" name=""/>
        <dsp:cNvSpPr/>
      </dsp:nvSpPr>
      <dsp:spPr>
        <a:xfrm>
          <a:off x="6299875" y="2954716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Vyšší šance na dotace</a:t>
          </a:r>
        </a:p>
      </dsp:txBody>
      <dsp:txXfrm>
        <a:off x="6332151" y="2986992"/>
        <a:ext cx="2175020" cy="1037415"/>
      </dsp:txXfrm>
    </dsp:sp>
    <dsp:sp modelId="{15876BD8-8625-438B-87F4-47A167BF3612}">
      <dsp:nvSpPr>
        <dsp:cNvPr id="0" name=""/>
        <dsp:cNvSpPr/>
      </dsp:nvSpPr>
      <dsp:spPr>
        <a:xfrm>
          <a:off x="6296180" y="4221088"/>
          <a:ext cx="2239572" cy="1101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kern="1200" dirty="0"/>
            <a:t>Akční plán                          na 5 let</a:t>
          </a:r>
        </a:p>
      </dsp:txBody>
      <dsp:txXfrm>
        <a:off x="6328456" y="4253364"/>
        <a:ext cx="2175020" cy="1037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3CB4-A25F-44D5-9F07-D6D999DF6DF2}">
      <dsp:nvSpPr>
        <dsp:cNvPr id="0" name=""/>
        <dsp:cNvSpPr/>
      </dsp:nvSpPr>
      <dsp:spPr>
        <a:xfrm>
          <a:off x="71985" y="450760"/>
          <a:ext cx="3925902" cy="4618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44405-B547-4014-BBA7-2DF185E9B161}">
      <dsp:nvSpPr>
        <dsp:cNvPr id="0" name=""/>
        <dsp:cNvSpPr/>
      </dsp:nvSpPr>
      <dsp:spPr>
        <a:xfrm>
          <a:off x="197968" y="647702"/>
          <a:ext cx="3533312" cy="3002161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38306-4E4D-485A-A772-0D1ED9038C51}">
      <dsp:nvSpPr>
        <dsp:cNvPr id="0" name=""/>
        <dsp:cNvSpPr/>
      </dsp:nvSpPr>
      <dsp:spPr>
        <a:xfrm>
          <a:off x="197968" y="4111771"/>
          <a:ext cx="3533312" cy="785143"/>
        </a:xfrm>
        <a:prstGeom prst="rect">
          <a:avLst/>
        </a:prstGeom>
        <a:solidFill>
          <a:srgbClr val="084F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BOHATÉ OBCE</a:t>
          </a:r>
        </a:p>
      </dsp:txBody>
      <dsp:txXfrm>
        <a:off x="197968" y="4111771"/>
        <a:ext cx="3533312" cy="785143"/>
      </dsp:txXfrm>
    </dsp:sp>
    <dsp:sp modelId="{BB01E252-8637-48D3-85DD-9CA6C8EF203A}">
      <dsp:nvSpPr>
        <dsp:cNvPr id="0" name=""/>
        <dsp:cNvSpPr/>
      </dsp:nvSpPr>
      <dsp:spPr>
        <a:xfrm>
          <a:off x="197968" y="3649863"/>
          <a:ext cx="3533312" cy="46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 err="1"/>
            <a:t>Joffrey</a:t>
          </a:r>
          <a:r>
            <a:rPr lang="cs-CZ" sz="2200" kern="1200" dirty="0"/>
            <a:t> de </a:t>
          </a:r>
          <a:r>
            <a:rPr lang="cs-CZ" sz="2200" kern="1200" dirty="0" err="1"/>
            <a:t>Peyrac</a:t>
          </a:r>
          <a:endParaRPr lang="cs-CZ" sz="2200" kern="1200" dirty="0"/>
        </a:p>
      </dsp:txBody>
      <dsp:txXfrm>
        <a:off x="197968" y="3649863"/>
        <a:ext cx="3533312" cy="461907"/>
      </dsp:txXfrm>
    </dsp:sp>
    <dsp:sp modelId="{C6FF8EC3-FFE6-406B-8796-897487788644}">
      <dsp:nvSpPr>
        <dsp:cNvPr id="0" name=""/>
        <dsp:cNvSpPr/>
      </dsp:nvSpPr>
      <dsp:spPr>
        <a:xfrm>
          <a:off x="4641376" y="462953"/>
          <a:ext cx="3925902" cy="46187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773FE-4A04-42E4-A722-8DF79B517CAF}">
      <dsp:nvSpPr>
        <dsp:cNvPr id="0" name=""/>
        <dsp:cNvSpPr/>
      </dsp:nvSpPr>
      <dsp:spPr>
        <a:xfrm>
          <a:off x="4837671" y="647702"/>
          <a:ext cx="3533312" cy="300216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69851-3B87-476A-B936-340B6D0B077E}">
      <dsp:nvSpPr>
        <dsp:cNvPr id="0" name=""/>
        <dsp:cNvSpPr/>
      </dsp:nvSpPr>
      <dsp:spPr>
        <a:xfrm>
          <a:off x="4837671" y="4111771"/>
          <a:ext cx="3533312" cy="785143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CHUDÝ STÁT</a:t>
          </a:r>
        </a:p>
      </dsp:txBody>
      <dsp:txXfrm>
        <a:off x="4837671" y="4111771"/>
        <a:ext cx="3533312" cy="785143"/>
      </dsp:txXfrm>
    </dsp:sp>
    <dsp:sp modelId="{96D492AE-6263-4650-A23C-3A28448E0375}">
      <dsp:nvSpPr>
        <dsp:cNvPr id="0" name=""/>
        <dsp:cNvSpPr/>
      </dsp:nvSpPr>
      <dsp:spPr>
        <a:xfrm>
          <a:off x="4837671" y="3649863"/>
          <a:ext cx="3533312" cy="46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Král slunce Ludvík XIX.</a:t>
          </a:r>
        </a:p>
      </dsp:txBody>
      <dsp:txXfrm>
        <a:off x="4837671" y="3649863"/>
        <a:ext cx="3533312" cy="461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B2193-E3FB-41B6-93E8-AF81375AF5E0}">
      <dsp:nvSpPr>
        <dsp:cNvPr id="0" name=""/>
        <dsp:cNvSpPr/>
      </dsp:nvSpPr>
      <dsp:spPr>
        <a:xfrm>
          <a:off x="1647" y="0"/>
          <a:ext cx="2563913" cy="446449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Finanční realita</a:t>
          </a:r>
        </a:p>
      </dsp:txBody>
      <dsp:txXfrm>
        <a:off x="1647" y="1785798"/>
        <a:ext cx="2563913" cy="1785798"/>
      </dsp:txXfrm>
    </dsp:sp>
    <dsp:sp modelId="{EB5CC54D-228B-4B31-A5D6-21E7057F6ACE}">
      <dsp:nvSpPr>
        <dsp:cNvPr id="0" name=""/>
        <dsp:cNvSpPr/>
      </dsp:nvSpPr>
      <dsp:spPr>
        <a:xfrm>
          <a:off x="540266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9C9D9-08BF-4399-8078-BDB68D202BED}">
      <dsp:nvSpPr>
        <dsp:cNvPr id="0" name=""/>
        <dsp:cNvSpPr/>
      </dsp:nvSpPr>
      <dsp:spPr>
        <a:xfrm>
          <a:off x="2642479" y="0"/>
          <a:ext cx="2563913" cy="446449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Daňová odpovědnost</a:t>
          </a:r>
        </a:p>
      </dsp:txBody>
      <dsp:txXfrm>
        <a:off x="2642479" y="1785798"/>
        <a:ext cx="2563913" cy="1785798"/>
      </dsp:txXfrm>
    </dsp:sp>
    <dsp:sp modelId="{C2BD4E97-52AC-4E5F-B2A2-0D7114C06DC9}">
      <dsp:nvSpPr>
        <dsp:cNvPr id="0" name=""/>
        <dsp:cNvSpPr/>
      </dsp:nvSpPr>
      <dsp:spPr>
        <a:xfrm>
          <a:off x="3181097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FFB8E-DCC7-472E-BEF3-34E72DB62F14}">
      <dsp:nvSpPr>
        <dsp:cNvPr id="0" name=""/>
        <dsp:cNvSpPr/>
      </dsp:nvSpPr>
      <dsp:spPr>
        <a:xfrm>
          <a:off x="5283310" y="0"/>
          <a:ext cx="2563913" cy="446449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Schopnost realizovat správné projekty</a:t>
          </a:r>
        </a:p>
      </dsp:txBody>
      <dsp:txXfrm>
        <a:off x="5283310" y="1785798"/>
        <a:ext cx="2563913" cy="1785798"/>
      </dsp:txXfrm>
    </dsp:sp>
    <dsp:sp modelId="{FAE0C89B-51B9-4431-A3AE-8DAE05267B19}">
      <dsp:nvSpPr>
        <dsp:cNvPr id="0" name=""/>
        <dsp:cNvSpPr/>
      </dsp:nvSpPr>
      <dsp:spPr>
        <a:xfrm>
          <a:off x="5821928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02C6A-84A6-4B46-89CD-CA8E72A1012D}">
      <dsp:nvSpPr>
        <dsp:cNvPr id="0" name=""/>
        <dsp:cNvSpPr/>
      </dsp:nvSpPr>
      <dsp:spPr>
        <a:xfrm>
          <a:off x="313954" y="3571596"/>
          <a:ext cx="7220962" cy="66967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ED49B-9274-40D3-B863-F4BE37FC3FB9}">
      <dsp:nvSpPr>
        <dsp:cNvPr id="0" name=""/>
        <dsp:cNvSpPr/>
      </dsp:nvSpPr>
      <dsp:spPr>
        <a:xfrm>
          <a:off x="0" y="0"/>
          <a:ext cx="8229600" cy="1562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Nebát se peněz!</a:t>
          </a:r>
        </a:p>
      </dsp:txBody>
      <dsp:txXfrm>
        <a:off x="1802214" y="0"/>
        <a:ext cx="6427385" cy="1562943"/>
      </dsp:txXfrm>
    </dsp:sp>
    <dsp:sp modelId="{85374924-B9D0-445F-B676-7B31E697EF3E}">
      <dsp:nvSpPr>
        <dsp:cNvPr id="0" name=""/>
        <dsp:cNvSpPr/>
      </dsp:nvSpPr>
      <dsp:spPr>
        <a:xfrm>
          <a:off x="156294" y="156294"/>
          <a:ext cx="1645920" cy="12503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66457F-06B1-403A-8B2C-134698E9DB6E}">
      <dsp:nvSpPr>
        <dsp:cNvPr id="0" name=""/>
        <dsp:cNvSpPr/>
      </dsp:nvSpPr>
      <dsp:spPr>
        <a:xfrm>
          <a:off x="0" y="1719237"/>
          <a:ext cx="8229600" cy="1562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Vidět budoucnost pozitivně</a:t>
          </a:r>
        </a:p>
      </dsp:txBody>
      <dsp:txXfrm>
        <a:off x="1802214" y="1719237"/>
        <a:ext cx="6427385" cy="1562943"/>
      </dsp:txXfrm>
    </dsp:sp>
    <dsp:sp modelId="{93439B65-C0A3-4686-99DA-D6C5C0A7C1E9}">
      <dsp:nvSpPr>
        <dsp:cNvPr id="0" name=""/>
        <dsp:cNvSpPr/>
      </dsp:nvSpPr>
      <dsp:spPr>
        <a:xfrm>
          <a:off x="156294" y="1875532"/>
          <a:ext cx="1645920" cy="12503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02E42C-48DF-4CC9-BC39-EAF0E6EFF7BB}">
      <dsp:nvSpPr>
        <dsp:cNvPr id="0" name=""/>
        <dsp:cNvSpPr/>
      </dsp:nvSpPr>
      <dsp:spPr>
        <a:xfrm>
          <a:off x="0" y="3438475"/>
          <a:ext cx="8229600" cy="1562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Mít invenci a pořádné projekty</a:t>
          </a:r>
        </a:p>
      </dsp:txBody>
      <dsp:txXfrm>
        <a:off x="1802214" y="3438475"/>
        <a:ext cx="6427385" cy="1562943"/>
      </dsp:txXfrm>
    </dsp:sp>
    <dsp:sp modelId="{25C9A8A5-C1E1-47DD-9844-66BFD92C930F}">
      <dsp:nvSpPr>
        <dsp:cNvPr id="0" name=""/>
        <dsp:cNvSpPr/>
      </dsp:nvSpPr>
      <dsp:spPr>
        <a:xfrm>
          <a:off x="156294" y="3594769"/>
          <a:ext cx="1645920" cy="12503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3B7C4-7D07-4C8C-86BE-42238807313B}">
      <dsp:nvSpPr>
        <dsp:cNvPr id="0" name=""/>
        <dsp:cNvSpPr/>
      </dsp:nvSpPr>
      <dsp:spPr>
        <a:xfrm rot="10800000">
          <a:off x="1787646" y="249"/>
          <a:ext cx="5746238" cy="136114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225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3100" b="1" kern="1200" dirty="0"/>
            <a:t>Prezentujte skvělý vývoj financí obce veřejnosti</a:t>
          </a:r>
        </a:p>
      </dsp:txBody>
      <dsp:txXfrm rot="10800000">
        <a:off x="2127931" y="249"/>
        <a:ext cx="5405953" cy="1361141"/>
      </dsp:txXfrm>
    </dsp:sp>
    <dsp:sp modelId="{AE69F2C0-53E4-4426-BEED-033ABBB10029}">
      <dsp:nvSpPr>
        <dsp:cNvPr id="0" name=""/>
        <dsp:cNvSpPr/>
      </dsp:nvSpPr>
      <dsp:spPr>
        <a:xfrm>
          <a:off x="1107075" y="249"/>
          <a:ext cx="1361141" cy="136114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FF8565-7FC4-418D-A14C-719E3E144C88}">
      <dsp:nvSpPr>
        <dsp:cNvPr id="0" name=""/>
        <dsp:cNvSpPr/>
      </dsp:nvSpPr>
      <dsp:spPr>
        <a:xfrm rot="10800000">
          <a:off x="1787646" y="1767701"/>
          <a:ext cx="5746238" cy="1361141"/>
        </a:xfrm>
        <a:prstGeom prst="homePlat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225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3100" b="1" kern="1200" dirty="0"/>
            <a:t>Zjistěte finanční možnosti obce</a:t>
          </a:r>
        </a:p>
      </dsp:txBody>
      <dsp:txXfrm rot="10800000">
        <a:off x="2127931" y="1767701"/>
        <a:ext cx="5405953" cy="1361141"/>
      </dsp:txXfrm>
    </dsp:sp>
    <dsp:sp modelId="{DF348833-2314-44A5-A4B8-61D10F9992D4}">
      <dsp:nvSpPr>
        <dsp:cNvPr id="0" name=""/>
        <dsp:cNvSpPr/>
      </dsp:nvSpPr>
      <dsp:spPr>
        <a:xfrm>
          <a:off x="1107075" y="1767701"/>
          <a:ext cx="1361141" cy="136114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A29A70-2BAB-4758-A902-10278B2C33EA}">
      <dsp:nvSpPr>
        <dsp:cNvPr id="0" name=""/>
        <dsp:cNvSpPr/>
      </dsp:nvSpPr>
      <dsp:spPr>
        <a:xfrm rot="10800000">
          <a:off x="1787646" y="3535153"/>
          <a:ext cx="5746238" cy="1361141"/>
        </a:xfrm>
        <a:prstGeom prst="homePlat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225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3100" b="1" kern="1200" dirty="0"/>
            <a:t>Připravte cíle do dalšího období</a:t>
          </a:r>
          <a:endParaRPr lang="cs-CZ" sz="3100" kern="1200" dirty="0"/>
        </a:p>
      </dsp:txBody>
      <dsp:txXfrm rot="10800000">
        <a:off x="2127931" y="3535153"/>
        <a:ext cx="5405953" cy="1361141"/>
      </dsp:txXfrm>
    </dsp:sp>
    <dsp:sp modelId="{48A42479-154B-4A78-AA09-DDE9E628A075}">
      <dsp:nvSpPr>
        <dsp:cNvPr id="0" name=""/>
        <dsp:cNvSpPr/>
      </dsp:nvSpPr>
      <dsp:spPr>
        <a:xfrm>
          <a:off x="1107075" y="3535153"/>
          <a:ext cx="1361141" cy="136114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BCE3-F3D3-4CE4-9B68-7F02EFE6605E}" type="datetimeFigureOut">
              <a:rPr lang="cs-CZ" smtClean="0"/>
              <a:pPr/>
              <a:t>17.09.2025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8C73-0A9D-4C20-9A95-DAD34C3AC7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41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Ing. Luděk Tesař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www.cityfinance.cz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8C73-0A9D-4C20-9A95-DAD34C3AC7B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cs-CZ"/>
              <a:t>Praha 17.03.2017</a:t>
            </a:r>
          </a:p>
        </p:txBody>
      </p:sp>
    </p:spTree>
    <p:extLst>
      <p:ext uri="{BB962C8B-B14F-4D97-AF65-F5344CB8AC3E}">
        <p14:creationId xmlns:p14="http://schemas.microsoft.com/office/powerpoint/2010/main" val="39349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Starosta obce dosáhl významných úspěchů, které přispěly k rozvoji a zlepšení kvality života obyvatel. Mezi tyto úspěchy patří modernizace místní infrastruktury, zlepšení veřejných služeb, podpora místního podnikání a zavedení environmentálních opatření. Rovněž se podařilo získat finanční prostředky z evropských fondů na rozvojové projekty a posílit spolupráci s okolními obcemi.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18C73-0A9D-4C20-9A95-DAD34C3AC7B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48872" cy="720080"/>
          </a:xfrm>
        </p:spPr>
        <p:txBody>
          <a:bodyPr anchor="t" anchorCtr="0"/>
          <a:lstStyle>
            <a:lvl1pPr algn="r">
              <a:defRPr sz="2800" b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858000" cy="1152128"/>
          </a:xfrm>
        </p:spPr>
        <p:txBody>
          <a:bodyPr/>
          <a:lstStyle>
            <a:lvl1pPr marL="0" indent="0" algn="ctr">
              <a:buNone/>
              <a:defRPr lang="cs-CZ" altLang="cs-CZ" sz="3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F4FBD614-E244-4C38-A72D-664431F9E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2733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>
            <a:lvl1pPr>
              <a:defRPr lang="cs-CZ" altLang="cs-CZ" sz="3200" b="1" kern="1200" dirty="0">
                <a:solidFill>
                  <a:srgbClr val="11588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8FF50159-2454-4532-BD8E-80E0EEAE5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46912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67544" y="1124744"/>
            <a:ext cx="4038600" cy="47525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4008" y="1124744"/>
            <a:ext cx="4038600" cy="47525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697A959F-0B02-404C-AE16-EAD4B14A1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73239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1B888146-BC73-4693-B461-68D5ED1AE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25866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247C6D-6505-4FB9-AE0D-4E1D45F65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78891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pic>
        <p:nvPicPr>
          <p:cNvPr id="5" name="Obrázek 4" descr="LT_CITYFINANCE_rgb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9512" y="6568330"/>
            <a:ext cx="648072" cy="14784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7EF71E-7F23-4BE3-A472-57C3DFDF6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8B1006-DF2F-495A-8E07-BC96856A37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>
    <p:wedge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lang="cs-CZ" altLang="cs-CZ" sz="3200" b="1" kern="1200" dirty="0" smtClean="0">
          <a:solidFill>
            <a:srgbClr val="115888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s-lab.com/ai-google-coral-tpu-gateworks-sbc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minare@cityfinance.cz" TargetMode="External"/><Relationship Id="rId2" Type="http://schemas.openxmlformats.org/officeDocument/2006/relationships/hyperlink" Target="http://www.cityfinan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onservis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96944" cy="4968552"/>
          </a:xfrm>
        </p:spPr>
        <p:txBody>
          <a:bodyPr/>
          <a:lstStyle/>
          <a:p>
            <a:r>
              <a:rPr lang="cs-CZ" altLang="cs-CZ" sz="4000" dirty="0"/>
              <a:t>Ekonomický potenciál obce</a:t>
            </a:r>
          </a:p>
          <a:p>
            <a:endParaRPr lang="cs-CZ" altLang="cs-CZ" dirty="0"/>
          </a:p>
          <a:p>
            <a:endParaRPr lang="cs-CZ" altLang="cs-CZ" b="0" dirty="0"/>
          </a:p>
          <a:p>
            <a:endParaRPr lang="cs-CZ" altLang="cs-CZ" b="0" dirty="0"/>
          </a:p>
          <a:p>
            <a:r>
              <a:rPr lang="cs-CZ" altLang="cs-CZ" b="0" dirty="0"/>
              <a:t>Ing. Luděk Tesař</a:t>
            </a:r>
          </a:p>
          <a:p>
            <a:r>
              <a:rPr lang="cs-CZ" altLang="cs-CZ" sz="2800" b="0" dirty="0"/>
              <a:t> </a:t>
            </a:r>
            <a:r>
              <a:rPr lang="cs-CZ" altLang="cs-CZ" b="0" dirty="0"/>
              <a:t>www.cityfinance.cz</a:t>
            </a:r>
          </a:p>
          <a:p>
            <a:endParaRPr lang="cs-CZ" altLang="cs-CZ" sz="4000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501EDFD8-0441-46AB-97FE-46789D835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B790A47-FAE0-5521-3818-5F0D8FC84F06}"/>
              </a:ext>
            </a:extLst>
          </p:cNvPr>
          <p:cNvSpPr/>
          <p:nvPr/>
        </p:nvSpPr>
        <p:spPr>
          <a:xfrm>
            <a:off x="2663788" y="2348880"/>
            <a:ext cx="3816424" cy="122413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E0B5BA-598D-4F3A-81AD-7F7D5F7B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3E7BF9-A768-49A2-9077-2F8A020D61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0908"/>
            <a:ext cx="2840716" cy="64807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A3F19-4528-FBAF-66FD-3B163C35E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64E69-65FD-8F8F-EEE2-56807479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příjmy obcí s predikcí podrobněji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100D36-589E-2B0E-97B5-690126498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572DC7-6DCC-0268-9B49-820EBB86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9" y="849045"/>
            <a:ext cx="8463522" cy="55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0719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EE679-ACF0-9B27-65C5-DAA9ADCFF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01205-E813-83EC-E25C-68877AFCEC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2328AB-B7F6-B909-11B7-E17762862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32856"/>
            <a:ext cx="6858000" cy="3456384"/>
          </a:xfrm>
        </p:spPr>
        <p:txBody>
          <a:bodyPr/>
          <a:lstStyle/>
          <a:p>
            <a:r>
              <a:rPr lang="cs-CZ" dirty="0"/>
              <a:t>Rekapitulace novely RUD </a:t>
            </a:r>
          </a:p>
          <a:p>
            <a:r>
              <a:rPr lang="cs-CZ" dirty="0"/>
              <a:t>a výhled                            </a:t>
            </a:r>
          </a:p>
          <a:p>
            <a:r>
              <a:rPr lang="cs-CZ" b="0" dirty="0"/>
              <a:t>(NPP a ONIV)</a:t>
            </a:r>
          </a:p>
          <a:p>
            <a:endParaRPr lang="cs-CZ" b="0" dirty="0"/>
          </a:p>
          <a:p>
            <a:r>
              <a:rPr lang="cs-CZ" b="0" dirty="0"/>
              <a:t>NPP = nepedagogická práce</a:t>
            </a:r>
          </a:p>
          <a:p>
            <a:r>
              <a:rPr lang="cs-CZ" b="0" dirty="0"/>
              <a:t>ONIV = ostatní neinvestiční výdaje</a:t>
            </a:r>
          </a:p>
        </p:txBody>
      </p:sp>
    </p:spTree>
    <p:extLst>
      <p:ext uri="{BB962C8B-B14F-4D97-AF65-F5344CB8AC3E}">
        <p14:creationId xmlns:p14="http://schemas.microsoft.com/office/powerpoint/2010/main" val="1470683113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1E35A-2820-358A-7003-C2BA02F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cs-CZ" dirty="0"/>
              <a:t>Porovnání financování dosud a dle novely RUD změna je pro obce výhodná a pro stát nevýhodná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12A213-EAAC-8C09-9087-A1CFBAFB2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Obrázek 3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5BEE99D1-6775-3932-91C8-94927FC5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34490" r="10305" b="17107"/>
          <a:stretch/>
        </p:blipFill>
        <p:spPr bwMode="auto">
          <a:xfrm>
            <a:off x="317581" y="1628800"/>
            <a:ext cx="8646907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52109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62724-50FE-6A2E-C874-04F878C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72"/>
            <a:ext cx="8229600" cy="648072"/>
          </a:xfrm>
        </p:spPr>
        <p:txBody>
          <a:bodyPr/>
          <a:lstStyle/>
          <a:p>
            <a:r>
              <a:rPr lang="cs-CZ" dirty="0"/>
              <a:t>Rekapitulace novely RUD od 2026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107D4-B43D-96FB-7F59-738F3648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35662"/>
          </a:xfrm>
        </p:spPr>
        <p:txBody>
          <a:bodyPr/>
          <a:lstStyle/>
          <a:p>
            <a:pPr lvl="0"/>
            <a:r>
              <a:rPr lang="cs-CZ" dirty="0"/>
              <a:t>Pozor </a:t>
            </a:r>
            <a:r>
              <a:rPr lang="cs-CZ" b="1" dirty="0"/>
              <a:t>letos vychází 2vyhlášky </a:t>
            </a:r>
            <a:r>
              <a:rPr lang="cs-CZ" dirty="0"/>
              <a:t>MF ČR</a:t>
            </a:r>
          </a:p>
          <a:p>
            <a:pPr lvl="0"/>
            <a:r>
              <a:rPr lang="cs-CZ" dirty="0"/>
              <a:t>Pro obce, které </a:t>
            </a:r>
            <a:r>
              <a:rPr lang="cs-CZ" b="1" dirty="0"/>
              <a:t>nezřizují</a:t>
            </a:r>
            <a:r>
              <a:rPr lang="cs-CZ" dirty="0"/>
              <a:t> školská zařízení se nic </a:t>
            </a:r>
            <a:r>
              <a:rPr lang="cs-CZ" b="1" dirty="0"/>
              <a:t>nemění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Navyšují se daňové příjmy </a:t>
            </a:r>
            <a:r>
              <a:rPr lang="cs-CZ" dirty="0"/>
              <a:t>obcím, které zřizují školská zařízení.</a:t>
            </a:r>
          </a:p>
          <a:p>
            <a:pPr lvl="0"/>
            <a:r>
              <a:rPr lang="cs-CZ" dirty="0"/>
              <a:t>Klesnou </a:t>
            </a:r>
            <a:r>
              <a:rPr lang="cs-CZ" b="1" dirty="0"/>
              <a:t>dotace </a:t>
            </a:r>
            <a:r>
              <a:rPr lang="cs-CZ" dirty="0"/>
              <a:t>školským zařízením o peníze na NPP a ONIV a současně se </a:t>
            </a:r>
            <a:r>
              <a:rPr lang="cs-CZ" b="1" dirty="0"/>
              <a:t>navýší příspěvky od zřizovatelů </a:t>
            </a:r>
            <a:r>
              <a:rPr lang="cs-CZ" dirty="0"/>
              <a:t>na NPP a ONIV pro školská zařízení.</a:t>
            </a:r>
          </a:p>
          <a:p>
            <a:pPr lvl="0"/>
            <a:r>
              <a:rPr lang="cs-CZ" dirty="0"/>
              <a:t>Školská zařízení již nebudou moci používat </a:t>
            </a:r>
            <a:r>
              <a:rPr lang="cs-CZ" b="1" dirty="0"/>
              <a:t>peníze pro pedagogy </a:t>
            </a:r>
            <a:r>
              <a:rPr lang="cs-CZ" dirty="0"/>
              <a:t>na dofinancování NPP a ONIV, což se masivně dělo, tzn. více peněz zůstane školám pro pedagogy.</a:t>
            </a:r>
          </a:p>
          <a:p>
            <a:pPr lvl="0"/>
            <a:r>
              <a:rPr lang="cs-CZ" dirty="0"/>
              <a:t>Výrazně se zvyšuje </a:t>
            </a:r>
            <a:r>
              <a:rPr lang="cs-CZ" b="1" dirty="0"/>
              <a:t>jistota</a:t>
            </a:r>
            <a:r>
              <a:rPr lang="cs-CZ" dirty="0"/>
              <a:t> zajištění financování NPP a ONIV. Vlivem RUD i navzdory poklesu počtu žáků nebude docházet k úbytku peněz jakoby se to dělo v původním dotačním režimu.</a:t>
            </a:r>
          </a:p>
          <a:p>
            <a:pPr lvl="0"/>
            <a:r>
              <a:rPr lang="cs-CZ" dirty="0"/>
              <a:t>Nově se pracuje na rok 2026 s tzv. </a:t>
            </a:r>
            <a:r>
              <a:rPr lang="cs-CZ" b="1" dirty="0"/>
              <a:t>přepočteným počtem žáků</a:t>
            </a:r>
            <a:r>
              <a:rPr lang="cs-CZ" dirty="0"/>
              <a:t>, což je jiná hodnota než prostý počet žáků (vyšší než dosavadní počty žáků).</a:t>
            </a:r>
          </a:p>
          <a:p>
            <a:pPr lvl="0"/>
            <a:r>
              <a:rPr lang="cs-CZ" b="1" i="1" dirty="0"/>
              <a:t>Meziročně se zvýší DP obcí průměrně o cca 13 %. V praxi se všem obcím zvýší sdílené daňové příjmy na rok 2026 standardně o cca 4-5 % a obcím, které zřizují školská zařízení často o více než 15 %.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BF99CD-9F69-6EAC-4AFE-F2542A8AA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051236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62724-50FE-6A2E-C874-04F878C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72"/>
            <a:ext cx="8229600" cy="648072"/>
          </a:xfrm>
        </p:spPr>
        <p:txBody>
          <a:bodyPr/>
          <a:lstStyle/>
          <a:p>
            <a:r>
              <a:rPr lang="cs-CZ" dirty="0"/>
              <a:t>Rekapitulace novely RUD od 2026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107D4-B43D-96FB-7F59-738F3648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75622"/>
          </a:xfrm>
        </p:spPr>
        <p:txBody>
          <a:bodyPr/>
          <a:lstStyle/>
          <a:p>
            <a:r>
              <a:rPr lang="cs-CZ" sz="2400" dirty="0"/>
              <a:t>POZOR: letos </a:t>
            </a:r>
            <a:r>
              <a:rPr lang="cs-CZ" sz="2400" b="1" dirty="0"/>
              <a:t>2 vyhlášky </a:t>
            </a:r>
            <a:r>
              <a:rPr lang="cs-CZ" sz="2400" dirty="0"/>
              <a:t>k RUD</a:t>
            </a:r>
          </a:p>
          <a:p>
            <a:pPr lvl="1"/>
            <a:r>
              <a:rPr lang="cs-CZ" sz="2400" dirty="0"/>
              <a:t>již platná na rok 2025 (bez NPP)</a:t>
            </a:r>
          </a:p>
          <a:p>
            <a:pPr lvl="1"/>
            <a:r>
              <a:rPr lang="cs-CZ" sz="2400" dirty="0"/>
              <a:t>připravovaná na rok 2026 (s NPP)</a:t>
            </a:r>
          </a:p>
          <a:p>
            <a:r>
              <a:rPr lang="cs-CZ" sz="2400" dirty="0"/>
              <a:t>pro obce </a:t>
            </a:r>
            <a:r>
              <a:rPr lang="cs-CZ" sz="2400" b="1" dirty="0"/>
              <a:t>bez školských zařízení</a:t>
            </a:r>
            <a:r>
              <a:rPr lang="cs-CZ" sz="2400" dirty="0"/>
              <a:t> </a:t>
            </a:r>
            <a:r>
              <a:rPr lang="cs-CZ" sz="2400" b="1" dirty="0"/>
              <a:t>se nic nemění</a:t>
            </a:r>
          </a:p>
          <a:p>
            <a:r>
              <a:rPr lang="cs-CZ" sz="2400" b="1" dirty="0"/>
              <a:t>navyšují se daňové příjmy</a:t>
            </a:r>
            <a:r>
              <a:rPr lang="cs-CZ" sz="2400" dirty="0"/>
              <a:t> obcí, které zřizují školská zařízení</a:t>
            </a:r>
          </a:p>
          <a:p>
            <a:r>
              <a:rPr lang="cs-CZ" sz="2400" dirty="0"/>
              <a:t>nově se pracuje s tzv. </a:t>
            </a:r>
            <a:r>
              <a:rPr lang="cs-CZ" sz="2400" b="1" dirty="0"/>
              <a:t>přepočteným počtem žáků</a:t>
            </a:r>
            <a:r>
              <a:rPr lang="cs-CZ" sz="2400" dirty="0"/>
              <a:t>, což je hodnota nižší než prostý počet žáků</a:t>
            </a:r>
          </a:p>
          <a:p>
            <a:r>
              <a:rPr lang="cs-CZ" sz="2400" dirty="0"/>
              <a:t>dochází k </a:t>
            </a:r>
            <a:r>
              <a:rPr lang="cs-CZ" sz="2400" b="1" dirty="0"/>
              <a:t>přesunu peněz</a:t>
            </a:r>
            <a:r>
              <a:rPr lang="cs-CZ" sz="2400" dirty="0"/>
              <a:t>:</a:t>
            </a:r>
          </a:p>
          <a:p>
            <a:pPr lvl="1"/>
            <a:r>
              <a:rPr lang="cs-CZ" sz="2400" dirty="0"/>
              <a:t>klesají dotace školám</a:t>
            </a:r>
          </a:p>
          <a:p>
            <a:pPr lvl="1"/>
            <a:r>
              <a:rPr lang="cs-CZ" sz="2400" dirty="0"/>
              <a:t>rostou daňové příjmy zřizovatelům škol (NPP a ONIV)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BF99CD-9F69-6EAC-4AFE-F2542A8AA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841058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62724-50FE-6A2E-C874-04F878C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72"/>
            <a:ext cx="8229600" cy="648072"/>
          </a:xfrm>
        </p:spPr>
        <p:txBody>
          <a:bodyPr/>
          <a:lstStyle/>
          <a:p>
            <a:r>
              <a:rPr lang="cs-CZ" dirty="0"/>
              <a:t>Jaké budou dopady novely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107D4-B43D-96FB-7F59-738F3648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19638"/>
          </a:xfrm>
        </p:spPr>
        <p:txBody>
          <a:bodyPr/>
          <a:lstStyle/>
          <a:p>
            <a:pPr eaLnBrk="0" hangingPunct="0"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>
                <a:latin typeface="Arial" panose="020B0604020202020204" pitchFamily="34" charset="0"/>
              </a:rPr>
              <a:t>zvyšuje se </a:t>
            </a:r>
            <a:r>
              <a:rPr lang="cs-CZ" altLang="cs-CZ" sz="2400" b="1" dirty="0">
                <a:latin typeface="Arial" panose="020B0604020202020204" pitchFamily="34" charset="0"/>
              </a:rPr>
              <a:t>jistota financování</a:t>
            </a:r>
            <a:r>
              <a:rPr lang="cs-CZ" altLang="cs-CZ" sz="2400" dirty="0">
                <a:latin typeface="Arial" panose="020B0604020202020204" pitchFamily="34" charset="0"/>
              </a:rPr>
              <a:t> NPP a ONIV (garantuje stát přes RUD)</a:t>
            </a:r>
          </a:p>
          <a:p>
            <a:pPr eaLnBrk="0" hangingPunct="0">
              <a:spcBef>
                <a:spcPct val="0"/>
              </a:spcBef>
              <a:spcAft>
                <a:spcPts val="1200"/>
              </a:spcAft>
            </a:pPr>
            <a:r>
              <a:rPr lang="cs-CZ" sz="2400" dirty="0"/>
              <a:t>školy </a:t>
            </a:r>
            <a:r>
              <a:rPr lang="cs-CZ" sz="2400" b="1" dirty="0"/>
              <a:t>nebudou moci používat prostředky na pedagogy</a:t>
            </a:r>
            <a:r>
              <a:rPr lang="cs-CZ" sz="2400" dirty="0"/>
              <a:t> na dofinancování NPP</a:t>
            </a:r>
          </a:p>
          <a:p>
            <a:pPr eaLnBrk="0" hangingPunct="0">
              <a:spcBef>
                <a:spcPct val="0"/>
              </a:spcBef>
              <a:spcAft>
                <a:spcPts val="1200"/>
              </a:spcAft>
            </a:pPr>
            <a:r>
              <a:rPr lang="cs-CZ" sz="2400" dirty="0"/>
              <a:t>i navzdory poklesu počtu žáků nebude docházet k úbytku peněz na NPP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dirty="0">
                <a:latin typeface="Arial" panose="020B0604020202020204" pitchFamily="34" charset="0"/>
              </a:rPr>
              <a:t>meziroční růst sdílených daní </a:t>
            </a:r>
            <a:r>
              <a:rPr lang="cs-CZ" altLang="cs-CZ" sz="2400" dirty="0">
                <a:latin typeface="Arial" panose="020B0604020202020204" pitchFamily="34" charset="0"/>
              </a:rPr>
              <a:t>o cca 13 %</a:t>
            </a:r>
          </a:p>
          <a:p>
            <a:pPr lvl="1" eaLnBrk="0" hangingPunct="0"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>
                <a:latin typeface="Arial" panose="020B0604020202020204" pitchFamily="34" charset="0"/>
              </a:rPr>
              <a:t>většině obcí vzrostou daňové příjmy od roku 2026 standardně o cca 4 – 5 %</a:t>
            </a:r>
          </a:p>
          <a:p>
            <a:pPr lvl="1" eaLnBrk="0" hangingPunct="0"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>
                <a:latin typeface="Arial" panose="020B0604020202020204" pitchFamily="34" charset="0"/>
              </a:rPr>
              <a:t>obcím se školskými zařízeními dokonce o více než 13 %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BF99CD-9F69-6EAC-4AFE-F2542A8AA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697951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14D67-A51E-1FDE-7EA7-127FE209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864096"/>
          </a:xfrm>
        </p:spPr>
        <p:txBody>
          <a:bodyPr/>
          <a:lstStyle/>
          <a:p>
            <a:r>
              <a:rPr lang="cs-CZ" dirty="0"/>
              <a:t>Příjmy obcí z RUD na žáky </a:t>
            </a:r>
            <a:br>
              <a:rPr lang="cs-CZ" dirty="0"/>
            </a:br>
            <a:r>
              <a:rPr lang="cs-CZ" dirty="0"/>
              <a:t>a přepočtený počet žáků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F6DE69-8A7A-2B34-3C5E-D2250196D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443B3B-011E-6E7B-A973-8B28B330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9" y="908720"/>
            <a:ext cx="8507288" cy="55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6048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D7766-C11F-CD6F-EB90-0A12E8BF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Podrobné predikce na obec lze objednat na: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5B5D3-AFFE-1F92-0A5F-B5E79B2DF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dirty="0"/>
              <a:t>www.cityfinance.cz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936111-3A6B-69DA-AB39-40A98CE53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FFA808-3E37-2A54-3FDB-A5E39CD21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564904"/>
            <a:ext cx="26642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130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CF577-0964-AA25-D82A-755A708C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07750-1B39-1BF1-B39D-27BF86BBB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DD8F75-DA22-B0B9-1236-537CCC130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858000" cy="1512168"/>
          </a:xfrm>
        </p:spPr>
        <p:txBody>
          <a:bodyPr/>
          <a:lstStyle/>
          <a:p>
            <a:r>
              <a:rPr lang="cs-CZ" dirty="0"/>
              <a:t>Ukázky z analýzy financí obce</a:t>
            </a:r>
          </a:p>
        </p:txBody>
      </p:sp>
    </p:spTree>
    <p:extLst>
      <p:ext uri="{BB962C8B-B14F-4D97-AF65-F5344CB8AC3E}">
        <p14:creationId xmlns:p14="http://schemas.microsoft.com/office/powerpoint/2010/main" val="1992758094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FB2F2-9333-8895-4705-E8EC0867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možnosti obce, co si může dovolit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E89BD5-2F87-CE65-4275-DD902B8A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9C2534-21B4-1834-376F-02E4EAFE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21680"/>
            <a:ext cx="535406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4844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9B2D6-4016-4C30-31F2-B22097D3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6EFB4-665D-0143-2B01-27D2338DF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792087"/>
          </a:xfrm>
        </p:spPr>
        <p:txBody>
          <a:bodyPr/>
          <a:lstStyle/>
          <a:p>
            <a:pPr marL="0" indent="0" algn="ctr">
              <a:buNone/>
            </a:pPr>
            <a:r>
              <a:rPr lang="cs-CZ" i="1" dirty="0"/>
              <a:t>„Nejlepší argument proti demokracii </a:t>
            </a:r>
          </a:p>
          <a:p>
            <a:pPr marL="0" indent="0" algn="ctr">
              <a:buNone/>
            </a:pPr>
            <a:r>
              <a:rPr lang="cs-CZ" i="1" dirty="0"/>
              <a:t>je pětiminutový rozhovor s průměrným voličem.“ </a:t>
            </a:r>
          </a:p>
          <a:p>
            <a:pPr marL="0" indent="0" algn="ctr">
              <a:buNone/>
            </a:pPr>
            <a:r>
              <a:rPr lang="cs-CZ" sz="1600" i="1" dirty="0"/>
              <a:t>Winston Churchill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ECC41E-52FD-176C-73A2-531734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30" name="Picture 6" descr="For Sale: A Cigar Puffed by Winston Churchill in 1953 - Atlas Obscura">
            <a:extLst>
              <a:ext uri="{FF2B5EF4-FFF2-40B4-BE49-F238E27FC236}">
                <a16:creationId xmlns:a16="http://schemas.microsoft.com/office/drawing/2014/main" id="{8F08712A-61CB-9D81-701E-88573744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95" y="1988840"/>
            <a:ext cx="6227210" cy="44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92239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51DFF-7AA8-6888-D315-B128B08E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a výhled finanční kondice obce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3595EC-86D9-D704-FB8C-ED110E079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605B16-936C-DA0B-580B-BDD5ABF9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225376"/>
            <a:ext cx="87439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0412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27DF9-C94B-9965-C28A-5E9314DE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296144"/>
          </a:xfrm>
        </p:spPr>
        <p:txBody>
          <a:bodyPr/>
          <a:lstStyle/>
          <a:p>
            <a:r>
              <a:rPr lang="cs-CZ" dirty="0"/>
              <a:t>Komunální volby: </a:t>
            </a:r>
            <a:br>
              <a:rPr lang="cs-CZ" dirty="0"/>
            </a:br>
            <a:r>
              <a:rPr lang="cs-CZ" dirty="0"/>
              <a:t>Co by udělala umělá inteligence (AI), </a:t>
            </a:r>
            <a:br>
              <a:rPr lang="cs-CZ" dirty="0"/>
            </a:br>
            <a:r>
              <a:rPr lang="cs-CZ" dirty="0"/>
              <a:t>kdyby byla starostou?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57DD68-BAEC-C45B-7F4D-0AAE15EC9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20" name="Obrázek 19" descr="Obsah obrázku umění, text, Grafika, kresba&#10;&#10;Obsah vygenerovaný umělou inteligencí může být nesprávný.">
            <a:extLst>
              <a:ext uri="{FF2B5EF4-FFF2-40B4-BE49-F238E27FC236}">
                <a16:creationId xmlns:a16="http://schemas.microsoft.com/office/drawing/2014/main" id="{F0536DBC-8363-E667-4A07-5F344E034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9632" y="1650311"/>
            <a:ext cx="6624736" cy="41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8896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D7A47-7869-3655-8A35-C9C3A40F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2"/>
            <a:ext cx="8229600" cy="863823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Snímek vytvořený s pomocí umělé inteligence (AI) </a:t>
            </a:r>
            <a:br>
              <a:rPr lang="cs-CZ" dirty="0"/>
            </a:br>
            <a:r>
              <a:rPr lang="cs-CZ" dirty="0"/>
              <a:t>Úspěšné cíle starosty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296028-8470-C604-DA92-70E54AA650B4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dirty="0"/>
              <a:t>Modernizace </a:t>
            </a:r>
            <a:r>
              <a:rPr lang="cs-CZ" b="1" dirty="0"/>
              <a:t>infrastruktury</a:t>
            </a:r>
          </a:p>
          <a:p>
            <a:pPr lvl="1"/>
            <a:r>
              <a:rPr lang="cs-CZ" dirty="0"/>
              <a:t>Modernizace místní infrastruktury výrazně zlepšila kvalitu života obyvatel obce, včetně silnic, veřejných budov a parků.</a:t>
            </a:r>
          </a:p>
          <a:p>
            <a:r>
              <a:rPr lang="cs-CZ" dirty="0"/>
              <a:t>Zlepšení veřejných </a:t>
            </a:r>
            <a:r>
              <a:rPr lang="cs-CZ" b="1" dirty="0"/>
              <a:t>služeb</a:t>
            </a:r>
          </a:p>
          <a:p>
            <a:pPr lvl="1"/>
            <a:r>
              <a:rPr lang="cs-CZ" dirty="0"/>
              <a:t>Zlepšení veřejných služeb v obci zahrnuje efektivní systém dopravy, zdravotní péči a vzdělávací zařízení.</a:t>
            </a:r>
          </a:p>
          <a:p>
            <a:r>
              <a:rPr lang="cs-CZ" dirty="0"/>
              <a:t>Podpora místního </a:t>
            </a:r>
            <a:r>
              <a:rPr lang="cs-CZ" b="1" dirty="0"/>
              <a:t>podnikání</a:t>
            </a:r>
          </a:p>
          <a:p>
            <a:pPr lvl="1"/>
            <a:r>
              <a:rPr lang="cs-CZ" dirty="0"/>
              <a:t>Podpora místního podnikání pomohla zvýšit ekonomickou stabilitu obce a vytvořit nová pracovní místa.</a:t>
            </a:r>
          </a:p>
          <a:p>
            <a:r>
              <a:rPr lang="cs-CZ" dirty="0"/>
              <a:t>Zlepšení </a:t>
            </a:r>
            <a:r>
              <a:rPr lang="cs-CZ" b="1" dirty="0"/>
              <a:t>životního prostředí </a:t>
            </a:r>
          </a:p>
          <a:p>
            <a:pPr lvl="1"/>
            <a:r>
              <a:rPr lang="cs-CZ" dirty="0"/>
              <a:t>Zavedení environmentálních opatření přispělo k udržitelnosti obce a ochraně přírodních zdrojů.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81966B-D962-F28E-492A-CE489441C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anchor="ctr">
            <a:normAutofit/>
          </a:bodyPr>
          <a:lstStyle/>
          <a:p>
            <a:fld id="{568B1006-DF2F-495A-8E07-BC96856A37D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38753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EB7385D-F7D1-4FD2-B463-C6F8BA5C6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043072-165B-4F76-9826-B40854E9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880826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4DA75-B371-D1AF-2372-215B0A06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doporučení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0D7B92D-221D-B509-A129-78FDE533F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644503"/>
              </p:ext>
            </p:extLst>
          </p:nvPr>
        </p:nvGraphicFramePr>
        <p:xfrm>
          <a:off x="251520" y="1196752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4CF67E-FA90-F83B-3E17-A87738F67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78789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E12E9-69F7-44D4-B694-2A998CBD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016732"/>
            <a:ext cx="8229600" cy="648072"/>
          </a:xfrm>
        </p:spPr>
        <p:txBody>
          <a:bodyPr/>
          <a:lstStyle/>
          <a:p>
            <a:r>
              <a:rPr lang="cs-CZ" dirty="0"/>
              <a:t>Objednávejte a prosperujte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37CF5B-9036-4A2B-B6A7-C64AE4B5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5"/>
          </a:xfrm>
        </p:spPr>
        <p:txBody>
          <a:bodyPr/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      www.cityfinance.cz</a:t>
            </a:r>
            <a:endParaRPr lang="cs-CZ" sz="2400" b="1" dirty="0"/>
          </a:p>
          <a:p>
            <a:pPr marL="457200" indent="-457200" algn="ctr">
              <a:buFont typeface="+mj-lt"/>
              <a:buAutoNum type="arabicPeriod"/>
            </a:pPr>
            <a:endParaRPr lang="cs-CZ" sz="2400" b="1" dirty="0"/>
          </a:p>
          <a:p>
            <a:pPr marL="457200" indent="-457200" algn="ctr">
              <a:buFont typeface="+mj-lt"/>
              <a:buAutoNum type="arabicPeriod"/>
            </a:pPr>
            <a:endParaRPr lang="cs-CZ" b="1" dirty="0"/>
          </a:p>
          <a:p>
            <a:pPr marL="457200" indent="-457200" algn="ctr">
              <a:buFont typeface="+mj-lt"/>
              <a:buAutoNum type="arabicPeriod"/>
            </a:pPr>
            <a:endParaRPr lang="cs-CZ" b="1" dirty="0"/>
          </a:p>
          <a:p>
            <a:pPr marL="457200" indent="-457200" algn="ctr">
              <a:buFont typeface="+mj-lt"/>
              <a:buAutoNum type="arabicPeriod"/>
            </a:pPr>
            <a:endParaRPr lang="cs-CZ" dirty="0"/>
          </a:p>
          <a:p>
            <a:pPr marL="457200" indent="-457200" algn="ctr">
              <a:buFont typeface="+mj-lt"/>
              <a:buAutoNum type="arabicPeriod"/>
            </a:pPr>
            <a:endParaRPr lang="cs-CZ" dirty="0"/>
          </a:p>
          <a:p>
            <a:pPr marL="400050" lvl="1" indent="0" algn="ctr">
              <a:buNone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E4FAE9-35EA-4892-8787-3917D973A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7D05EB-253A-6CDA-6133-C59D59F2F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20" y="2561973"/>
            <a:ext cx="26642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490979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1764" y="792088"/>
          <a:ext cx="8820472" cy="56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4D429B99-A0A7-4ADC-AE09-2E04E93E02A4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8784976" cy="6754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cs-CZ" altLang="cs-CZ" sz="3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dirty="0"/>
              <a:t>TOP služby </a:t>
            </a:r>
            <a:r>
              <a:rPr lang="cs-CZ" b="0" dirty="0"/>
              <a:t>Ing. Luděk Tesař na </a:t>
            </a:r>
            <a:r>
              <a:rPr lang="cs-CZ" dirty="0"/>
              <a:t>www.cityfinance.cz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35B16-FFF9-4DF1-B9CE-0D54D3C21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568B1006-DF2F-495A-8E07-BC96856A37D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4744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7571E-DD45-9B62-3BD3-38889BDA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na www.cityfinance.cz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62949-91F1-CF6B-C8D6-E721EC4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05815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Predikce daňových příjmů </a:t>
            </a:r>
            <a:r>
              <a:rPr lang="cs-CZ" dirty="0"/>
              <a:t>se statistikou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Semináře Rozpočet a střednědobý výhled v praxi</a:t>
            </a:r>
            <a:r>
              <a:rPr lang="cs-CZ" dirty="0"/>
              <a:t>,</a:t>
            </a:r>
            <a:r>
              <a:rPr lang="cs-CZ" sz="1400" dirty="0"/>
              <a:t> lektor Ing. Tesař. Letos se zaměří na novelu RUD (školství, NPP+ONIV) a zlepšení řízení finanční likvidity k financování větších projektů samospráv:</a:t>
            </a:r>
          </a:p>
          <a:p>
            <a:r>
              <a:rPr lang="cs-CZ" sz="1400" dirty="0"/>
              <a:t>7. října 2025 - Olomouc </a:t>
            </a:r>
          </a:p>
          <a:p>
            <a:r>
              <a:rPr lang="cs-CZ" sz="1400" dirty="0"/>
              <a:t>17. října 2025 - Praha </a:t>
            </a:r>
          </a:p>
          <a:p>
            <a:r>
              <a:rPr lang="cs-CZ" sz="1400" dirty="0"/>
              <a:t>21. října 2025 - Ostrava </a:t>
            </a:r>
          </a:p>
          <a:p>
            <a:pPr marL="0" indent="0">
              <a:buNone/>
            </a:pPr>
            <a:r>
              <a:rPr lang="cs-CZ" sz="1400" dirty="0"/>
              <a:t>Přihlášky nejlépe elektronicky na </a:t>
            </a:r>
            <a:r>
              <a:rPr lang="cs-CZ" sz="1400" b="1" u="sng" dirty="0">
                <a:hlinkClick r:id="rId2"/>
              </a:rPr>
              <a:t>www.cityfinance.cz</a:t>
            </a:r>
            <a:r>
              <a:rPr lang="cs-CZ" sz="1400" b="1" dirty="0"/>
              <a:t> </a:t>
            </a:r>
            <a:r>
              <a:rPr lang="cs-CZ" sz="1400" dirty="0"/>
              <a:t>nebo emailem na </a:t>
            </a:r>
            <a:r>
              <a:rPr lang="cs-CZ" sz="1400" u="sng" dirty="0">
                <a:hlinkClick r:id="rId3"/>
              </a:rPr>
              <a:t>seminare@cityfinance.cz</a:t>
            </a:r>
            <a:endParaRPr lang="cs-CZ" sz="1400" u="sng" dirty="0"/>
          </a:p>
          <a:p>
            <a:pPr marL="0" indent="0">
              <a:buNone/>
            </a:pPr>
            <a:endParaRPr lang="cs-CZ" sz="1400" u="sng" dirty="0"/>
          </a:p>
          <a:p>
            <a:pPr marL="0" indent="0">
              <a:buNone/>
            </a:pPr>
            <a:r>
              <a:rPr lang="cs-CZ" sz="1400" dirty="0"/>
              <a:t>_______________________________________________________________________________</a:t>
            </a:r>
          </a:p>
          <a:p>
            <a:pPr marL="0" indent="0">
              <a:buNone/>
            </a:pPr>
            <a:r>
              <a:rPr lang="cs-CZ" sz="1400" dirty="0"/>
              <a:t>Termíny a místa u pořadatele </a:t>
            </a:r>
            <a:r>
              <a:rPr lang="cs-CZ" sz="1400" b="1" dirty="0">
                <a:hlinkClick r:id="rId4"/>
              </a:rPr>
              <a:t>www.regionservis.cz</a:t>
            </a:r>
            <a:r>
              <a:rPr lang="cs-CZ" sz="1400" dirty="0"/>
              <a:t> (hlaste se přímo u pořadatele):</a:t>
            </a:r>
          </a:p>
          <a:p>
            <a:r>
              <a:rPr lang="cs-CZ" sz="1400" dirty="0"/>
              <a:t>30.09.2025        Plzeň</a:t>
            </a:r>
          </a:p>
          <a:p>
            <a:r>
              <a:rPr lang="cs-CZ" sz="1400" dirty="0"/>
              <a:t>24.10.2025        Zaječí</a:t>
            </a:r>
          </a:p>
          <a:p>
            <a:r>
              <a:rPr lang="cs-CZ" sz="1400" dirty="0"/>
              <a:t>30.10.2025        Konopiště</a:t>
            </a:r>
          </a:p>
          <a:p>
            <a:r>
              <a:rPr lang="cs-CZ" sz="1400" dirty="0"/>
              <a:t>04.11.2025        hotel Zámek Lužec (KV)</a:t>
            </a:r>
          </a:p>
          <a:p>
            <a:r>
              <a:rPr lang="cs-CZ" sz="1400" dirty="0"/>
              <a:t>07.11.2025        Ústí nad Labem</a:t>
            </a:r>
          </a:p>
          <a:p>
            <a:r>
              <a:rPr lang="cs-CZ" sz="1400" dirty="0"/>
              <a:t>11.11.2025        Tábor</a:t>
            </a:r>
          </a:p>
          <a:p>
            <a:r>
              <a:rPr lang="cs-CZ" sz="1400" dirty="0"/>
              <a:t>25.11.2025        Zlín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5C9E0-DC8C-AA63-97FC-85F785E73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257000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7F200-B0CA-575D-95B1-E5BCA31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cs-CZ" dirty="0"/>
              <a:t>Problém, který narůstá </a:t>
            </a:r>
            <a:br>
              <a:rPr lang="cs-CZ" dirty="0"/>
            </a:br>
            <a:r>
              <a:rPr lang="cs-CZ" dirty="0"/>
              <a:t>bohaté obce vs chudý stát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76FD9F-3A56-87DF-9B6A-EDD0A06F2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5</a:t>
            </a:fld>
            <a:endParaRPr lang="cs-CZ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BD01382-CF15-BE8D-AFB1-87B8523AA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78352"/>
              </p:ext>
            </p:extLst>
          </p:nvPr>
        </p:nvGraphicFramePr>
        <p:xfrm>
          <a:off x="251521" y="908719"/>
          <a:ext cx="8568952" cy="554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734564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D7E92-DB0D-8C30-E7D9-60DBEEA3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115888"/>
                </a:solidFill>
              </a:rPr>
              <a:t>Předpoklady prosperity obce/státu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731494-B262-2B06-475A-10A76933C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0D0BD8-04BD-6DDC-90AF-D667CC980854}"/>
              </a:ext>
            </a:extLst>
          </p:cNvPr>
          <p:cNvGraphicFramePr/>
          <p:nvPr/>
        </p:nvGraphicFramePr>
        <p:xfrm>
          <a:off x="755576" y="1412776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329594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9AED2-9F02-52B6-FF34-27A93BB9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Nastavit v obci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D32F0-432A-442A-942C-563E0568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67959A-8A66-52AD-FB76-FD8006625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86D7D9-FD37-DC7F-46F6-289AE43F0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464264"/>
              </p:ext>
            </p:extLst>
          </p:nvPr>
        </p:nvGraphicFramePr>
        <p:xfrm>
          <a:off x="539552" y="1196751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572972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E1F5C-D173-8898-5940-3F1E23CE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6" y="135921"/>
            <a:ext cx="8842380" cy="648072"/>
          </a:xfrm>
        </p:spPr>
        <p:txBody>
          <a:bodyPr/>
          <a:lstStyle/>
          <a:p>
            <a:r>
              <a:rPr lang="cs-CZ" dirty="0"/>
              <a:t>Lze lépe rozpočtovat a neblokovat peníze zbytečně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F5875-E91A-30E0-201C-4E130FE2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0278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poustu peněz zbytečně zablokovaných špatným nastavením rozpočtů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ČERVENĚ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Podhodnocení příjmů, nadhodnocení výdajů a nevyužité úspory peníze.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ACF32F-F7AB-F7E5-2562-C407A0C2B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BF09258-B070-0AD2-39AF-8566A37E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6" y="1491219"/>
            <a:ext cx="8492684" cy="48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3531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8EF6B-88AE-C1ED-9387-DA155C5B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Daňové příjmy obcí s predikcí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20A46A-77BC-CCEF-B3F9-26A4A8893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8B1006-DF2F-495A-8E07-BC96856A37D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A60024-E3C0-4335-2E1B-2AA0A80F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59" cy="5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5874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15571</TotalTime>
  <Words>942</Words>
  <Application>Microsoft Office PowerPoint</Application>
  <PresentationFormat>Předvádění na obrazovce (4:3)</PresentationFormat>
  <Paragraphs>156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Aptos</vt:lpstr>
      <vt:lpstr>Arial</vt:lpstr>
      <vt:lpstr>Calibri</vt:lpstr>
      <vt:lpstr>Wingdings</vt:lpstr>
      <vt:lpstr>Výchozí návrh</vt:lpstr>
      <vt:lpstr>Prezentace aplikace PowerPoint</vt:lpstr>
      <vt:lpstr>Citát</vt:lpstr>
      <vt:lpstr>Prezentace aplikace PowerPoint</vt:lpstr>
      <vt:lpstr>Aktuálně na www.cityfinance.cz</vt:lpstr>
      <vt:lpstr>Problém, který narůstá  bohaté obce vs chudý stát</vt:lpstr>
      <vt:lpstr>Předpoklady prosperity obce/státu</vt:lpstr>
      <vt:lpstr>Nastavit v obci myšlení</vt:lpstr>
      <vt:lpstr>Lze lépe rozpočtovat a neblokovat peníze zbytečně</vt:lpstr>
      <vt:lpstr>Daňové příjmy obcí s predikcí</vt:lpstr>
      <vt:lpstr>Daňové příjmy obcí s predikcí podrobněji</vt:lpstr>
      <vt:lpstr>Prezentace aplikace PowerPoint</vt:lpstr>
      <vt:lpstr>Porovnání financování dosud a dle novely RUD změna je pro obce výhodná a pro stát nevýhodná</vt:lpstr>
      <vt:lpstr>Rekapitulace novely RUD od 2026</vt:lpstr>
      <vt:lpstr>Rekapitulace novely RUD od 2026</vt:lpstr>
      <vt:lpstr>Jaké budou dopady novely</vt:lpstr>
      <vt:lpstr>Příjmy obcí z RUD na žáky  a přepočtený počet žáků </vt:lpstr>
      <vt:lpstr>Podrobné predikce na obec lze objednat na:</vt:lpstr>
      <vt:lpstr>Prezentace aplikace PowerPoint</vt:lpstr>
      <vt:lpstr>Finanční možnosti obce, co si může dovolit</vt:lpstr>
      <vt:lpstr>Vývoj a výhled finanční kondice obce</vt:lpstr>
      <vt:lpstr>Komunální volby:  Co by udělala umělá inteligence (AI),  kdyby byla starostou?</vt:lpstr>
      <vt:lpstr>Snímek vytvořený s pomocí umělé inteligence (AI)  Úspěšné cíle starosty</vt:lpstr>
      <vt:lpstr>Prezentace aplikace PowerPoint</vt:lpstr>
      <vt:lpstr>Závěrečné doporučení</vt:lpstr>
      <vt:lpstr>Objednávejte a prosperujte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Štěpán</dc:creator>
  <cp:lastModifiedBy>Ludek Tesar</cp:lastModifiedBy>
  <cp:revision>829</cp:revision>
  <dcterms:created xsi:type="dcterms:W3CDTF">2014-07-19T18:41:18Z</dcterms:created>
  <dcterms:modified xsi:type="dcterms:W3CDTF">2025-09-17T08:25:47Z</dcterms:modified>
</cp:coreProperties>
</file>